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3FD00-76A7-4128-A899-A0228D32C3FE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E187-DADA-4F07-B8AF-3C1AF09007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3FD00-76A7-4128-A899-A0228D32C3FE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E187-DADA-4F07-B8AF-3C1AF0900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3FD00-76A7-4128-A899-A0228D32C3FE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E187-DADA-4F07-B8AF-3C1AF0900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3FD00-76A7-4128-A899-A0228D32C3FE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E187-DADA-4F07-B8AF-3C1AF0900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3FD00-76A7-4128-A899-A0228D32C3FE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0BAE187-DADA-4F07-B8AF-3C1AF0900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3FD00-76A7-4128-A899-A0228D32C3FE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E187-DADA-4F07-B8AF-3C1AF0900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3FD00-76A7-4128-A899-A0228D32C3FE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E187-DADA-4F07-B8AF-3C1AF0900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3FD00-76A7-4128-A899-A0228D32C3FE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E187-DADA-4F07-B8AF-3C1AF0900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3FD00-76A7-4128-A899-A0228D32C3FE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E187-DADA-4F07-B8AF-3C1AF0900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3FD00-76A7-4128-A899-A0228D32C3FE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E187-DADA-4F07-B8AF-3C1AF0900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3FD00-76A7-4128-A899-A0228D32C3FE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E187-DADA-4F07-B8AF-3C1AF0900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B23FD00-76A7-4128-A899-A0228D32C3FE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0BAE187-DADA-4F07-B8AF-3C1AF0900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gdeDYq4F0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gdms6y1roMw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75JMa2GLMz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ПАМЯТЬ В ПЕСНЯХ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ru-RU" dirty="0" smtClean="0">
                <a:hlinkClick r:id="rId2"/>
              </a:rPr>
              <a:t>Растет в Волгограде березка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/>
              <a:t>Ее привезли издалёка</a:t>
            </a:r>
            <a:endParaRPr lang="ru-RU" dirty="0" smtClean="0"/>
          </a:p>
          <a:p>
            <a:r>
              <a:rPr lang="ru-RU" dirty="0" smtClean="0"/>
              <a:t>Весной сорок третьего года на выжженной огнем земле Мамаева кургана не взошла даже трава. Он оставался голым, глинистым и в 1965 году, когда на нем еще велось строительство памятника-ансамбля.</a:t>
            </a:r>
          </a:p>
          <a:p>
            <a:r>
              <a:rPr lang="ru-RU" dirty="0" smtClean="0"/>
              <a:t>Но весной того, юбилейного, двадцатого года Победы по волгоградскому телевидению выступила пожилая женщина, инженер с тракторного завода </a:t>
            </a:r>
            <a:r>
              <a:rPr lang="ru-RU" b="1" dirty="0" smtClean="0"/>
              <a:t>Лидия </a:t>
            </a:r>
            <a:r>
              <a:rPr lang="ru-RU" b="1" dirty="0" err="1" smtClean="0"/>
              <a:t>Пластикова</a:t>
            </a:r>
            <a:r>
              <a:rPr lang="ru-RU" dirty="0" smtClean="0"/>
              <a:t>. Она призвала </a:t>
            </a:r>
            <a:r>
              <a:rPr lang="ru-RU" dirty="0" err="1" smtClean="0"/>
              <a:t>земляков-волгоградцев</a:t>
            </a:r>
            <a:r>
              <a:rPr lang="ru-RU" dirty="0" smtClean="0"/>
              <a:t> выйти на Мамаев курган и посадить на главной высоте России деревья в память о родных людях, погибших в годы войны.</a:t>
            </a:r>
          </a:p>
          <a:p>
            <a:r>
              <a:rPr lang="ru-RU" dirty="0" smtClean="0"/>
              <a:t>Многие сотни </a:t>
            </a:r>
            <a:r>
              <a:rPr lang="ru-RU" dirty="0" err="1" smtClean="0"/>
              <a:t>волгоградцев</a:t>
            </a:r>
            <a:r>
              <a:rPr lang="ru-RU" dirty="0" smtClean="0"/>
              <a:t> откликнулись на слова Лидии Степановны, вышли в выходной на курган. Пришел вместе с ними и сталевар завода «Красный Октябрь» </a:t>
            </a:r>
            <a:r>
              <a:rPr lang="ru-RU" b="1" dirty="0" smtClean="0"/>
              <a:t>Федор </a:t>
            </a:r>
            <a:r>
              <a:rPr lang="ru-RU" b="1" dirty="0" err="1" smtClean="0"/>
              <a:t>Рыкунов</a:t>
            </a:r>
            <a:r>
              <a:rPr lang="ru-RU" dirty="0" smtClean="0"/>
              <a:t>. Четверо его братьев погибли на фронте в самую горячую пору войны, в сорок втором – сорок третьем годах. В память о них и решил Федор Иванович посадить у подножия кургана четыре березки. Он выбрал уже саженцы. Но желающих было слишком много, и три из них Федор Иванович раздал. А посадил всего одну березку как памятник всем четверым своим братьям, отдавшим жизнь за Родину. Возле нее он укрепил тогда табличку с надписью: «Смертью храбрых погибли в 1941 – 1945 гг. братья </a:t>
            </a:r>
            <a:r>
              <a:rPr lang="ru-RU" dirty="0" err="1" smtClean="0"/>
              <a:t>Рыкуновы</a:t>
            </a:r>
            <a:r>
              <a:rPr lang="ru-RU" dirty="0" smtClean="0"/>
              <a:t>: Степан, Иван, Сергей, Василий. От брата Федора Ивановича».</a:t>
            </a:r>
          </a:p>
          <a:p>
            <a:r>
              <a:rPr lang="ru-RU" dirty="0" smtClean="0"/>
              <a:t>И поднялась, зашумела березка листвой, вместе со множеством своих ровесников – деревьев, посаженных в те дни двадцатилетия Победы. Целая аллея создалась у кургана из них. Гуляла как-то по ней поэтесса </a:t>
            </a:r>
            <a:r>
              <a:rPr lang="ru-RU" b="1" dirty="0" smtClean="0"/>
              <a:t>Маргарита Агашина</a:t>
            </a:r>
            <a:r>
              <a:rPr lang="ru-RU" dirty="0" smtClean="0"/>
              <a:t>. Увидев эту самую березку, она была потрясена. Вскоре Маргарита Константиновна выплеснула нахлынувшие чувства на бумагу в стихотворении «Растет в Волгограде березка». Композитор </a:t>
            </a:r>
            <a:r>
              <a:rPr lang="ru-RU" b="1" dirty="0" smtClean="0"/>
              <a:t>Григорий Пономаренко</a:t>
            </a:r>
            <a:r>
              <a:rPr lang="ru-RU" dirty="0" smtClean="0"/>
              <a:t> переложил его на музыку.</a:t>
            </a:r>
          </a:p>
          <a:p>
            <a:r>
              <a:rPr lang="ru-RU" dirty="0" smtClean="0"/>
              <a:t>Так родилась знаменитая песня, первой и лучшей исполнительницей которой стала народная артистка СССР </a:t>
            </a:r>
            <a:r>
              <a:rPr lang="ru-RU" b="1" dirty="0" smtClean="0"/>
              <a:t>Людмила Зыкина</a:t>
            </a:r>
            <a:r>
              <a:rPr lang="ru-RU" dirty="0" smtClean="0"/>
              <a:t>, а вместе с ней запела эту песню вся страна. Но Федор </a:t>
            </a:r>
            <a:r>
              <a:rPr lang="ru-RU" dirty="0" err="1" smtClean="0"/>
              <a:t>Рыкунов</a:t>
            </a:r>
            <a:r>
              <a:rPr lang="ru-RU" dirty="0" smtClean="0"/>
              <a:t> не знал еще тогда, что написана она о той самой березке, которую он посвятил своим братьям...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/>
              </a:rPr>
              <a:t>Сказ о Мамаевом кургане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История создания песни - сказа о Мамаевом кургане тоже из жизни. "Однажды я около полутора месяцев гостил у своего волгоградского друга, композитора Григория Пономаренко. Как-то поехал на Мамаев курган и провел там целый день. В раздумье смотрел, наблюдал, вспоминал. И увидел стоящую на склоне легендарной высоты седую женщину, устремившую взор на Волгу. Она стояла неподвижно, как изваяние, как памятник, как скорбь, и смотрела, смотрела, смотрела на Волгу. Я не мог быть бестактным, не мог подойти к ней и спросить: "Почему вы здесь? Почему так печальны?" Видимо, она кого-то потеряла на Мамаевом кургане. Кого? Сына? Мужа? Дочь? Не знаю… Вот этот образ меня настолько потряс, что я не мог уже о нём забывать. И родилась строка "На Мамаевом кургане - тишина…" и родились другие строки. Родилась песня. Песня зазвучала в эфире.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/>
              </a:rPr>
              <a:t>Красная стена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</TotalTime>
  <Words>518</Words>
  <Application>Microsoft Office PowerPoint</Application>
  <PresentationFormat>Экран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Апекс</vt:lpstr>
      <vt:lpstr>ПАМЯТЬ В ПЕСНЯХ</vt:lpstr>
      <vt:lpstr>Растет в Волгограде березка</vt:lpstr>
      <vt:lpstr>Сказ о Мамаевом кургане</vt:lpstr>
      <vt:lpstr>Красная стена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ПАМЯТЬ В ПЕСНЯХ</dc:title>
  <dc:creator>учитель</dc:creator>
  <cp:lastModifiedBy>учитель</cp:lastModifiedBy>
  <cp:revision>2</cp:revision>
  <dcterms:created xsi:type="dcterms:W3CDTF">2013-02-01T02:43:52Z</dcterms:created>
  <dcterms:modified xsi:type="dcterms:W3CDTF">2013-02-01T03:05:03Z</dcterms:modified>
</cp:coreProperties>
</file>