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0" r:id="rId5"/>
    <p:sldId id="256" r:id="rId6"/>
    <p:sldId id="257" r:id="rId7"/>
    <p:sldId id="262" r:id="rId8"/>
    <p:sldId id="267" r:id="rId9"/>
    <p:sldId id="268" r:id="rId10"/>
    <p:sldId id="263" r:id="rId11"/>
    <p:sldId id="269" r:id="rId12"/>
    <p:sldId id="264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52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4314F2-2DFE-4D86-A08D-C22404160C2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7101D3-EFB6-443B-9753-4CF2F9F7F876}">
      <dgm:prSet phldrT="[Текст]"/>
      <dgm:spPr/>
      <dgm:t>
        <a:bodyPr/>
        <a:lstStyle/>
        <a:p>
          <a:r>
            <a:rPr lang="ru-RU" dirty="0" smtClean="0"/>
            <a:t>Внешней секреции</a:t>
          </a:r>
          <a:endParaRPr lang="ru-RU" dirty="0"/>
        </a:p>
      </dgm:t>
    </dgm:pt>
    <dgm:pt modelId="{60048909-7856-4787-97DF-142609C42878}" type="parTrans" cxnId="{B4C0D65D-F352-4EB3-89E1-260624D63D28}">
      <dgm:prSet/>
      <dgm:spPr/>
      <dgm:t>
        <a:bodyPr/>
        <a:lstStyle/>
        <a:p>
          <a:endParaRPr lang="ru-RU"/>
        </a:p>
      </dgm:t>
    </dgm:pt>
    <dgm:pt modelId="{18AA0E65-19EF-43C2-A41D-F1B031739CEB}" type="sibTrans" cxnId="{B4C0D65D-F352-4EB3-89E1-260624D63D28}">
      <dgm:prSet/>
      <dgm:spPr/>
      <dgm:t>
        <a:bodyPr/>
        <a:lstStyle/>
        <a:p>
          <a:endParaRPr lang="ru-RU"/>
        </a:p>
      </dgm:t>
    </dgm:pt>
    <dgm:pt modelId="{52F06C0B-4E55-4DEA-B334-D149A18B334A}">
      <dgm:prSet phldrT="[Текст]"/>
      <dgm:spPr/>
      <dgm:t>
        <a:bodyPr/>
        <a:lstStyle/>
        <a:p>
          <a:r>
            <a:rPr lang="ru-RU" dirty="0" smtClean="0"/>
            <a:t>Смешанной секреции</a:t>
          </a:r>
          <a:endParaRPr lang="ru-RU" dirty="0"/>
        </a:p>
      </dgm:t>
    </dgm:pt>
    <dgm:pt modelId="{85A79CD1-BAA9-4272-B253-791096DC0F41}" type="parTrans" cxnId="{19318E5B-8F75-47A7-8A4C-737D69B72CEE}">
      <dgm:prSet/>
      <dgm:spPr/>
      <dgm:t>
        <a:bodyPr/>
        <a:lstStyle/>
        <a:p>
          <a:endParaRPr lang="ru-RU"/>
        </a:p>
      </dgm:t>
    </dgm:pt>
    <dgm:pt modelId="{2C7D01C2-9E3A-4403-912E-158F3F4CAABD}" type="sibTrans" cxnId="{19318E5B-8F75-47A7-8A4C-737D69B72CEE}">
      <dgm:prSet/>
      <dgm:spPr/>
      <dgm:t>
        <a:bodyPr/>
        <a:lstStyle/>
        <a:p>
          <a:endParaRPr lang="ru-RU"/>
        </a:p>
      </dgm:t>
    </dgm:pt>
    <dgm:pt modelId="{F07F6873-42D6-468B-BA20-32BF77227CF1}">
      <dgm:prSet phldrT="[Текст]"/>
      <dgm:spPr/>
      <dgm:t>
        <a:bodyPr/>
        <a:lstStyle/>
        <a:p>
          <a:r>
            <a:rPr lang="ru-RU" dirty="0" smtClean="0"/>
            <a:t>Внутренней секреции</a:t>
          </a:r>
          <a:endParaRPr lang="ru-RU" dirty="0"/>
        </a:p>
      </dgm:t>
    </dgm:pt>
    <dgm:pt modelId="{EA0EBC9C-63D5-41F2-BF70-8D287845DFA5}" type="parTrans" cxnId="{DC68694C-2563-418A-829C-B09CDB131017}">
      <dgm:prSet/>
      <dgm:spPr/>
      <dgm:t>
        <a:bodyPr/>
        <a:lstStyle/>
        <a:p>
          <a:endParaRPr lang="ru-RU"/>
        </a:p>
      </dgm:t>
    </dgm:pt>
    <dgm:pt modelId="{C78E07A9-4649-40F9-BB62-3ED573BCF171}" type="sibTrans" cxnId="{DC68694C-2563-418A-829C-B09CDB131017}">
      <dgm:prSet/>
      <dgm:spPr/>
      <dgm:t>
        <a:bodyPr/>
        <a:lstStyle/>
        <a:p>
          <a:endParaRPr lang="ru-RU"/>
        </a:p>
      </dgm:t>
    </dgm:pt>
    <dgm:pt modelId="{8D2F8FD4-CA02-41E1-9FD9-49F306860EE0}" type="pres">
      <dgm:prSet presAssocID="{054314F2-2DFE-4D86-A08D-C22404160C2F}" presName="Name0" presStyleCnt="0">
        <dgm:presLayoutVars>
          <dgm:dir/>
          <dgm:animLvl val="lvl"/>
          <dgm:resizeHandles val="exact"/>
        </dgm:presLayoutVars>
      </dgm:prSet>
      <dgm:spPr/>
    </dgm:pt>
    <dgm:pt modelId="{E6BF1D4A-B543-43B3-8F20-D9D0B76F0D9B}" type="pres">
      <dgm:prSet presAssocID="{687101D3-EFB6-443B-9753-4CF2F9F7F876}" presName="composite" presStyleCnt="0"/>
      <dgm:spPr/>
    </dgm:pt>
    <dgm:pt modelId="{4E0A2BC9-A94E-4087-ABCA-1D4992C465D8}" type="pres">
      <dgm:prSet presAssocID="{687101D3-EFB6-443B-9753-4CF2F9F7F87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EDC1F01-C296-47DD-A489-C60835045BC3}" type="pres">
      <dgm:prSet presAssocID="{687101D3-EFB6-443B-9753-4CF2F9F7F87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D984C-82F9-4F4A-A8F2-F1C6E219EA5A}" type="pres">
      <dgm:prSet presAssocID="{18AA0E65-19EF-43C2-A41D-F1B031739CEB}" presName="space" presStyleCnt="0"/>
      <dgm:spPr/>
    </dgm:pt>
    <dgm:pt modelId="{5B467888-2736-419B-AB54-C60855BF459F}" type="pres">
      <dgm:prSet presAssocID="{52F06C0B-4E55-4DEA-B334-D149A18B334A}" presName="composite" presStyleCnt="0"/>
      <dgm:spPr/>
    </dgm:pt>
    <dgm:pt modelId="{0D7EE23F-3AE8-40A1-894A-76A99911B016}" type="pres">
      <dgm:prSet presAssocID="{52F06C0B-4E55-4DEA-B334-D149A18B334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C96562A-01BC-4595-BD1E-663F4386EA59}" type="pres">
      <dgm:prSet presAssocID="{52F06C0B-4E55-4DEA-B334-D149A18B334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DD3693-5B14-4B96-BE65-F3FC5638DDBF}" type="pres">
      <dgm:prSet presAssocID="{2C7D01C2-9E3A-4403-912E-158F3F4CAABD}" presName="space" presStyleCnt="0"/>
      <dgm:spPr/>
    </dgm:pt>
    <dgm:pt modelId="{70D49E1C-FF68-453B-BF58-85DB970F27E9}" type="pres">
      <dgm:prSet presAssocID="{F07F6873-42D6-468B-BA20-32BF77227CF1}" presName="composite" presStyleCnt="0"/>
      <dgm:spPr/>
    </dgm:pt>
    <dgm:pt modelId="{BB983860-05E2-4CF4-A080-189DA18C27E9}" type="pres">
      <dgm:prSet presAssocID="{F07F6873-42D6-468B-BA20-32BF77227CF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CF40B-D6DC-46D4-82AE-5EF9CB8AD9DA}" type="pres">
      <dgm:prSet presAssocID="{F07F6873-42D6-468B-BA20-32BF77227CF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8648F5-8846-4BAB-A123-63BD5F9A71E1}" type="presOf" srcId="{054314F2-2DFE-4D86-A08D-C22404160C2F}" destId="{8D2F8FD4-CA02-41E1-9FD9-49F306860EE0}" srcOrd="0" destOrd="0" presId="urn:microsoft.com/office/officeart/2005/8/layout/hList1"/>
    <dgm:cxn modelId="{19318E5B-8F75-47A7-8A4C-737D69B72CEE}" srcId="{054314F2-2DFE-4D86-A08D-C22404160C2F}" destId="{52F06C0B-4E55-4DEA-B334-D149A18B334A}" srcOrd="1" destOrd="0" parTransId="{85A79CD1-BAA9-4272-B253-791096DC0F41}" sibTransId="{2C7D01C2-9E3A-4403-912E-158F3F4CAABD}"/>
    <dgm:cxn modelId="{5592355E-310E-450A-B7A9-5699AE520D6A}" type="presOf" srcId="{687101D3-EFB6-443B-9753-4CF2F9F7F876}" destId="{4E0A2BC9-A94E-4087-ABCA-1D4992C465D8}" srcOrd="0" destOrd="0" presId="urn:microsoft.com/office/officeart/2005/8/layout/hList1"/>
    <dgm:cxn modelId="{1E354C60-FE81-4A4F-B8F1-54EC1A0B3F64}" type="presOf" srcId="{F07F6873-42D6-468B-BA20-32BF77227CF1}" destId="{BB983860-05E2-4CF4-A080-189DA18C27E9}" srcOrd="0" destOrd="0" presId="urn:microsoft.com/office/officeart/2005/8/layout/hList1"/>
    <dgm:cxn modelId="{57785B02-6348-4AFE-9CD8-6304C06B4726}" type="presOf" srcId="{52F06C0B-4E55-4DEA-B334-D149A18B334A}" destId="{0D7EE23F-3AE8-40A1-894A-76A99911B016}" srcOrd="0" destOrd="0" presId="urn:microsoft.com/office/officeart/2005/8/layout/hList1"/>
    <dgm:cxn modelId="{DC68694C-2563-418A-829C-B09CDB131017}" srcId="{054314F2-2DFE-4D86-A08D-C22404160C2F}" destId="{F07F6873-42D6-468B-BA20-32BF77227CF1}" srcOrd="2" destOrd="0" parTransId="{EA0EBC9C-63D5-41F2-BF70-8D287845DFA5}" sibTransId="{C78E07A9-4649-40F9-BB62-3ED573BCF171}"/>
    <dgm:cxn modelId="{B4C0D65D-F352-4EB3-89E1-260624D63D28}" srcId="{054314F2-2DFE-4D86-A08D-C22404160C2F}" destId="{687101D3-EFB6-443B-9753-4CF2F9F7F876}" srcOrd="0" destOrd="0" parTransId="{60048909-7856-4787-97DF-142609C42878}" sibTransId="{18AA0E65-19EF-43C2-A41D-F1B031739CEB}"/>
    <dgm:cxn modelId="{3A6DB9AC-AC79-4AA2-A8ED-C5746095B37D}" type="presParOf" srcId="{8D2F8FD4-CA02-41E1-9FD9-49F306860EE0}" destId="{E6BF1D4A-B543-43B3-8F20-D9D0B76F0D9B}" srcOrd="0" destOrd="0" presId="urn:microsoft.com/office/officeart/2005/8/layout/hList1"/>
    <dgm:cxn modelId="{5FD989A7-AEC0-4BE1-A671-74E8D63941E6}" type="presParOf" srcId="{E6BF1D4A-B543-43B3-8F20-D9D0B76F0D9B}" destId="{4E0A2BC9-A94E-4087-ABCA-1D4992C465D8}" srcOrd="0" destOrd="0" presId="urn:microsoft.com/office/officeart/2005/8/layout/hList1"/>
    <dgm:cxn modelId="{CF58775B-85D7-47E0-95B0-F449188B3ACB}" type="presParOf" srcId="{E6BF1D4A-B543-43B3-8F20-D9D0B76F0D9B}" destId="{5EDC1F01-C296-47DD-A489-C60835045BC3}" srcOrd="1" destOrd="0" presId="urn:microsoft.com/office/officeart/2005/8/layout/hList1"/>
    <dgm:cxn modelId="{58C6E384-B834-4682-921F-50BB5967C387}" type="presParOf" srcId="{8D2F8FD4-CA02-41E1-9FD9-49F306860EE0}" destId="{404D984C-82F9-4F4A-A8F2-F1C6E219EA5A}" srcOrd="1" destOrd="0" presId="urn:microsoft.com/office/officeart/2005/8/layout/hList1"/>
    <dgm:cxn modelId="{72C4148E-6D75-42E6-923C-EA1311C408DC}" type="presParOf" srcId="{8D2F8FD4-CA02-41E1-9FD9-49F306860EE0}" destId="{5B467888-2736-419B-AB54-C60855BF459F}" srcOrd="2" destOrd="0" presId="urn:microsoft.com/office/officeart/2005/8/layout/hList1"/>
    <dgm:cxn modelId="{84F3C6AB-8904-43E2-8A3E-D6D252D788C1}" type="presParOf" srcId="{5B467888-2736-419B-AB54-C60855BF459F}" destId="{0D7EE23F-3AE8-40A1-894A-76A99911B016}" srcOrd="0" destOrd="0" presId="urn:microsoft.com/office/officeart/2005/8/layout/hList1"/>
    <dgm:cxn modelId="{8F004CB5-6AEF-4766-B206-1348F59B6265}" type="presParOf" srcId="{5B467888-2736-419B-AB54-C60855BF459F}" destId="{4C96562A-01BC-4595-BD1E-663F4386EA59}" srcOrd="1" destOrd="0" presId="urn:microsoft.com/office/officeart/2005/8/layout/hList1"/>
    <dgm:cxn modelId="{9A95E5B9-89F6-45F6-A378-6A67B1763BE9}" type="presParOf" srcId="{8D2F8FD4-CA02-41E1-9FD9-49F306860EE0}" destId="{1FDD3693-5B14-4B96-BE65-F3FC5638DDBF}" srcOrd="3" destOrd="0" presId="urn:microsoft.com/office/officeart/2005/8/layout/hList1"/>
    <dgm:cxn modelId="{1026EB6C-6078-4FA5-AFD0-2141A59887A5}" type="presParOf" srcId="{8D2F8FD4-CA02-41E1-9FD9-49F306860EE0}" destId="{70D49E1C-FF68-453B-BF58-85DB970F27E9}" srcOrd="4" destOrd="0" presId="urn:microsoft.com/office/officeart/2005/8/layout/hList1"/>
    <dgm:cxn modelId="{5C67FCBD-502F-404C-BDB6-764742DEB5C9}" type="presParOf" srcId="{70D49E1C-FF68-453B-BF58-85DB970F27E9}" destId="{BB983860-05E2-4CF4-A080-189DA18C27E9}" srcOrd="0" destOrd="0" presId="urn:microsoft.com/office/officeart/2005/8/layout/hList1"/>
    <dgm:cxn modelId="{0225A414-D6E2-4B16-BA32-19225D8CD435}" type="presParOf" srcId="{70D49E1C-FF68-453B-BF58-85DB970F27E9}" destId="{182CF40B-D6DC-46D4-82AE-5EF9CB8AD9DA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4314F2-2DFE-4D86-A08D-C22404160C2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7101D3-EFB6-443B-9753-4CF2F9F7F876}">
      <dgm:prSet phldrT="[Текст]"/>
      <dgm:spPr/>
      <dgm:t>
        <a:bodyPr/>
        <a:lstStyle/>
        <a:p>
          <a:r>
            <a:rPr lang="ru-RU" dirty="0" smtClean="0"/>
            <a:t>Внешней секреции</a:t>
          </a:r>
          <a:endParaRPr lang="ru-RU" dirty="0"/>
        </a:p>
      </dgm:t>
    </dgm:pt>
    <dgm:pt modelId="{60048909-7856-4787-97DF-142609C42878}" type="parTrans" cxnId="{B4C0D65D-F352-4EB3-89E1-260624D63D28}">
      <dgm:prSet/>
      <dgm:spPr/>
      <dgm:t>
        <a:bodyPr/>
        <a:lstStyle/>
        <a:p>
          <a:endParaRPr lang="ru-RU"/>
        </a:p>
      </dgm:t>
    </dgm:pt>
    <dgm:pt modelId="{18AA0E65-19EF-43C2-A41D-F1B031739CEB}" type="sibTrans" cxnId="{B4C0D65D-F352-4EB3-89E1-260624D63D28}">
      <dgm:prSet/>
      <dgm:spPr/>
      <dgm:t>
        <a:bodyPr/>
        <a:lstStyle/>
        <a:p>
          <a:endParaRPr lang="ru-RU"/>
        </a:p>
      </dgm:t>
    </dgm:pt>
    <dgm:pt modelId="{90173C80-EB47-47BB-A062-7671F9588894}">
      <dgm:prSet phldrT="[Текст]"/>
      <dgm:spPr/>
      <dgm:t>
        <a:bodyPr/>
        <a:lstStyle/>
        <a:p>
          <a:r>
            <a:rPr lang="ru-RU" dirty="0" smtClean="0"/>
            <a:t>Потовые</a:t>
          </a:r>
          <a:endParaRPr lang="ru-RU" dirty="0"/>
        </a:p>
      </dgm:t>
    </dgm:pt>
    <dgm:pt modelId="{362B24BD-A69D-46EB-AE8C-8D4FE746591C}" type="parTrans" cxnId="{D1538D2E-EC05-4E1A-A3CB-379A9C640E04}">
      <dgm:prSet/>
      <dgm:spPr/>
      <dgm:t>
        <a:bodyPr/>
        <a:lstStyle/>
        <a:p>
          <a:endParaRPr lang="ru-RU"/>
        </a:p>
      </dgm:t>
    </dgm:pt>
    <dgm:pt modelId="{785378EA-7891-4009-A6A9-B500CD8CA965}" type="sibTrans" cxnId="{D1538D2E-EC05-4E1A-A3CB-379A9C640E04}">
      <dgm:prSet/>
      <dgm:spPr/>
      <dgm:t>
        <a:bodyPr/>
        <a:lstStyle/>
        <a:p>
          <a:endParaRPr lang="ru-RU"/>
        </a:p>
      </dgm:t>
    </dgm:pt>
    <dgm:pt modelId="{893234B2-D687-42F7-9D93-73F2AD70E6BF}">
      <dgm:prSet phldrT="[Текст]"/>
      <dgm:spPr/>
      <dgm:t>
        <a:bodyPr/>
        <a:lstStyle/>
        <a:p>
          <a:r>
            <a:rPr lang="ru-RU" dirty="0" smtClean="0"/>
            <a:t>Сальные</a:t>
          </a:r>
          <a:endParaRPr lang="ru-RU" dirty="0"/>
        </a:p>
      </dgm:t>
    </dgm:pt>
    <dgm:pt modelId="{0CA63646-48EB-463F-811F-DB7F7E2431B6}" type="parTrans" cxnId="{9DE1B3A4-44E0-42E8-AB63-403E37854990}">
      <dgm:prSet/>
      <dgm:spPr/>
      <dgm:t>
        <a:bodyPr/>
        <a:lstStyle/>
        <a:p>
          <a:endParaRPr lang="ru-RU"/>
        </a:p>
      </dgm:t>
    </dgm:pt>
    <dgm:pt modelId="{F64A26A6-EC93-4A33-9449-7B6EEF71489D}" type="sibTrans" cxnId="{9DE1B3A4-44E0-42E8-AB63-403E37854990}">
      <dgm:prSet/>
      <dgm:spPr/>
      <dgm:t>
        <a:bodyPr/>
        <a:lstStyle/>
        <a:p>
          <a:endParaRPr lang="ru-RU"/>
        </a:p>
      </dgm:t>
    </dgm:pt>
    <dgm:pt modelId="{52F06C0B-4E55-4DEA-B334-D149A18B334A}">
      <dgm:prSet phldrT="[Текст]"/>
      <dgm:spPr/>
      <dgm:t>
        <a:bodyPr/>
        <a:lstStyle/>
        <a:p>
          <a:r>
            <a:rPr lang="ru-RU" dirty="0" smtClean="0"/>
            <a:t>Смешанной секреции</a:t>
          </a:r>
          <a:endParaRPr lang="ru-RU" dirty="0"/>
        </a:p>
      </dgm:t>
    </dgm:pt>
    <dgm:pt modelId="{85A79CD1-BAA9-4272-B253-791096DC0F41}" type="parTrans" cxnId="{19318E5B-8F75-47A7-8A4C-737D69B72CEE}">
      <dgm:prSet/>
      <dgm:spPr/>
      <dgm:t>
        <a:bodyPr/>
        <a:lstStyle/>
        <a:p>
          <a:endParaRPr lang="ru-RU"/>
        </a:p>
      </dgm:t>
    </dgm:pt>
    <dgm:pt modelId="{2C7D01C2-9E3A-4403-912E-158F3F4CAABD}" type="sibTrans" cxnId="{19318E5B-8F75-47A7-8A4C-737D69B72CEE}">
      <dgm:prSet/>
      <dgm:spPr/>
      <dgm:t>
        <a:bodyPr/>
        <a:lstStyle/>
        <a:p>
          <a:endParaRPr lang="ru-RU"/>
        </a:p>
      </dgm:t>
    </dgm:pt>
    <dgm:pt modelId="{3ADCCB8E-464C-436F-9F96-D1C88E042CCD}">
      <dgm:prSet phldrT="[Текст]"/>
      <dgm:spPr/>
      <dgm:t>
        <a:bodyPr/>
        <a:lstStyle/>
        <a:p>
          <a:r>
            <a:rPr lang="ru-RU" dirty="0" smtClean="0"/>
            <a:t>Поджелудочная железа</a:t>
          </a:r>
          <a:endParaRPr lang="ru-RU" dirty="0"/>
        </a:p>
      </dgm:t>
    </dgm:pt>
    <dgm:pt modelId="{73CE643C-8F23-445D-A338-C29A635378C9}" type="parTrans" cxnId="{5B0492EA-5710-4FE5-8533-6E78C0719A0F}">
      <dgm:prSet/>
      <dgm:spPr/>
      <dgm:t>
        <a:bodyPr/>
        <a:lstStyle/>
        <a:p>
          <a:endParaRPr lang="ru-RU"/>
        </a:p>
      </dgm:t>
    </dgm:pt>
    <dgm:pt modelId="{F2DFE513-6735-4E42-BB67-CE241CCDBDE0}" type="sibTrans" cxnId="{5B0492EA-5710-4FE5-8533-6E78C0719A0F}">
      <dgm:prSet/>
      <dgm:spPr/>
      <dgm:t>
        <a:bodyPr/>
        <a:lstStyle/>
        <a:p>
          <a:endParaRPr lang="ru-RU"/>
        </a:p>
      </dgm:t>
    </dgm:pt>
    <dgm:pt modelId="{6561AEDC-8919-4E83-8D0C-5F52E2B69D8A}">
      <dgm:prSet phldrT="[Текст]"/>
      <dgm:spPr/>
      <dgm:t>
        <a:bodyPr/>
        <a:lstStyle/>
        <a:p>
          <a:r>
            <a:rPr lang="ru-RU" dirty="0" smtClean="0"/>
            <a:t>Половые железы</a:t>
          </a:r>
          <a:endParaRPr lang="ru-RU" dirty="0"/>
        </a:p>
      </dgm:t>
    </dgm:pt>
    <dgm:pt modelId="{9C6278CA-157C-435B-86C4-68493A956B80}" type="parTrans" cxnId="{AF254B02-3052-4203-BFA8-A1100750EE36}">
      <dgm:prSet/>
      <dgm:spPr/>
      <dgm:t>
        <a:bodyPr/>
        <a:lstStyle/>
        <a:p>
          <a:endParaRPr lang="ru-RU"/>
        </a:p>
      </dgm:t>
    </dgm:pt>
    <dgm:pt modelId="{8F9D5D23-B78D-4047-921C-AB1BA753B0D6}" type="sibTrans" cxnId="{AF254B02-3052-4203-BFA8-A1100750EE36}">
      <dgm:prSet/>
      <dgm:spPr/>
      <dgm:t>
        <a:bodyPr/>
        <a:lstStyle/>
        <a:p>
          <a:endParaRPr lang="ru-RU"/>
        </a:p>
      </dgm:t>
    </dgm:pt>
    <dgm:pt modelId="{F07F6873-42D6-468B-BA20-32BF77227CF1}">
      <dgm:prSet phldrT="[Текст]"/>
      <dgm:spPr/>
      <dgm:t>
        <a:bodyPr/>
        <a:lstStyle/>
        <a:p>
          <a:r>
            <a:rPr lang="ru-RU" dirty="0" smtClean="0"/>
            <a:t>Внутренней секреции</a:t>
          </a:r>
          <a:endParaRPr lang="ru-RU" dirty="0"/>
        </a:p>
      </dgm:t>
    </dgm:pt>
    <dgm:pt modelId="{EA0EBC9C-63D5-41F2-BF70-8D287845DFA5}" type="parTrans" cxnId="{DC68694C-2563-418A-829C-B09CDB131017}">
      <dgm:prSet/>
      <dgm:spPr/>
      <dgm:t>
        <a:bodyPr/>
        <a:lstStyle/>
        <a:p>
          <a:endParaRPr lang="ru-RU"/>
        </a:p>
      </dgm:t>
    </dgm:pt>
    <dgm:pt modelId="{C78E07A9-4649-40F9-BB62-3ED573BCF171}" type="sibTrans" cxnId="{DC68694C-2563-418A-829C-B09CDB131017}">
      <dgm:prSet/>
      <dgm:spPr/>
      <dgm:t>
        <a:bodyPr/>
        <a:lstStyle/>
        <a:p>
          <a:endParaRPr lang="ru-RU"/>
        </a:p>
      </dgm:t>
    </dgm:pt>
    <dgm:pt modelId="{2B9AC3C7-E833-4C50-AC69-7B09C7E6D013}">
      <dgm:prSet phldrT="[Текст]"/>
      <dgm:spPr/>
      <dgm:t>
        <a:bodyPr/>
        <a:lstStyle/>
        <a:p>
          <a:r>
            <a:rPr lang="ru-RU" dirty="0" smtClean="0"/>
            <a:t>Гипофиз</a:t>
          </a:r>
          <a:endParaRPr lang="ru-RU" dirty="0"/>
        </a:p>
      </dgm:t>
    </dgm:pt>
    <dgm:pt modelId="{F348C9BE-29E4-4266-897E-14D8611F1947}" type="parTrans" cxnId="{6A40BD19-992D-446B-864A-624D0A0CEB5B}">
      <dgm:prSet/>
      <dgm:spPr/>
      <dgm:t>
        <a:bodyPr/>
        <a:lstStyle/>
        <a:p>
          <a:endParaRPr lang="ru-RU"/>
        </a:p>
      </dgm:t>
    </dgm:pt>
    <dgm:pt modelId="{55BED6A1-4896-42DD-85A1-E77555907E04}" type="sibTrans" cxnId="{6A40BD19-992D-446B-864A-624D0A0CEB5B}">
      <dgm:prSet/>
      <dgm:spPr/>
      <dgm:t>
        <a:bodyPr/>
        <a:lstStyle/>
        <a:p>
          <a:endParaRPr lang="ru-RU"/>
        </a:p>
      </dgm:t>
    </dgm:pt>
    <dgm:pt modelId="{DC099561-DFAF-4362-97F5-DEC9E1130B21}">
      <dgm:prSet phldrT="[Текст]"/>
      <dgm:spPr/>
      <dgm:t>
        <a:bodyPr/>
        <a:lstStyle/>
        <a:p>
          <a:r>
            <a:rPr lang="ru-RU" dirty="0" smtClean="0"/>
            <a:t>Щитовидная железа</a:t>
          </a:r>
          <a:endParaRPr lang="ru-RU" dirty="0"/>
        </a:p>
      </dgm:t>
    </dgm:pt>
    <dgm:pt modelId="{17E80180-A22A-4002-B883-15B98D346B81}" type="parTrans" cxnId="{B25A7131-3D71-4931-8D3E-C9CEB0AAF735}">
      <dgm:prSet/>
      <dgm:spPr/>
      <dgm:t>
        <a:bodyPr/>
        <a:lstStyle/>
        <a:p>
          <a:endParaRPr lang="ru-RU"/>
        </a:p>
      </dgm:t>
    </dgm:pt>
    <dgm:pt modelId="{B9BE8194-763A-481E-BE27-F7C305C291BF}" type="sibTrans" cxnId="{B25A7131-3D71-4931-8D3E-C9CEB0AAF735}">
      <dgm:prSet/>
      <dgm:spPr/>
      <dgm:t>
        <a:bodyPr/>
        <a:lstStyle/>
        <a:p>
          <a:endParaRPr lang="ru-RU"/>
        </a:p>
      </dgm:t>
    </dgm:pt>
    <dgm:pt modelId="{37A17C5A-1250-4EA3-A8C8-74D67BCE80DA}">
      <dgm:prSet phldrT="[Текст]"/>
      <dgm:spPr/>
      <dgm:t>
        <a:bodyPr/>
        <a:lstStyle/>
        <a:p>
          <a:endParaRPr lang="ru-RU" dirty="0"/>
        </a:p>
      </dgm:t>
    </dgm:pt>
    <dgm:pt modelId="{C4B0F8BE-0115-4717-9AE5-4167DC012ED0}" type="parTrans" cxnId="{F4537CD4-ACC3-465E-B1C9-FD19A05AB1A6}">
      <dgm:prSet/>
      <dgm:spPr/>
      <dgm:t>
        <a:bodyPr/>
        <a:lstStyle/>
        <a:p>
          <a:endParaRPr lang="ru-RU"/>
        </a:p>
      </dgm:t>
    </dgm:pt>
    <dgm:pt modelId="{9D31DDCD-F7D4-4802-A3E9-9F9C92A6F5A9}" type="sibTrans" cxnId="{F4537CD4-ACC3-465E-B1C9-FD19A05AB1A6}">
      <dgm:prSet/>
      <dgm:spPr/>
      <dgm:t>
        <a:bodyPr/>
        <a:lstStyle/>
        <a:p>
          <a:endParaRPr lang="ru-RU"/>
        </a:p>
      </dgm:t>
    </dgm:pt>
    <dgm:pt modelId="{57BDE5D8-76B1-44F9-9E64-D756EF698E18}">
      <dgm:prSet phldrT="[Текст]"/>
      <dgm:spPr/>
      <dgm:t>
        <a:bodyPr/>
        <a:lstStyle/>
        <a:p>
          <a:r>
            <a:rPr lang="ru-RU" dirty="0" smtClean="0"/>
            <a:t>Слюнные</a:t>
          </a:r>
          <a:endParaRPr lang="ru-RU" dirty="0"/>
        </a:p>
      </dgm:t>
    </dgm:pt>
    <dgm:pt modelId="{A7F0176A-21EF-4E6B-94D1-3FF82FCC97EF}" type="parTrans" cxnId="{CBE00F0B-88DE-4E74-9909-508A39BB383D}">
      <dgm:prSet/>
      <dgm:spPr/>
      <dgm:t>
        <a:bodyPr/>
        <a:lstStyle/>
        <a:p>
          <a:endParaRPr lang="ru-RU"/>
        </a:p>
      </dgm:t>
    </dgm:pt>
    <dgm:pt modelId="{8638002C-7B7F-4743-A308-FDD166531D08}" type="sibTrans" cxnId="{CBE00F0B-88DE-4E74-9909-508A39BB383D}">
      <dgm:prSet/>
      <dgm:spPr/>
      <dgm:t>
        <a:bodyPr/>
        <a:lstStyle/>
        <a:p>
          <a:endParaRPr lang="ru-RU"/>
        </a:p>
      </dgm:t>
    </dgm:pt>
    <dgm:pt modelId="{F87EEDC0-B01C-408E-A968-1A0448E33392}">
      <dgm:prSet phldrT="[Текст]"/>
      <dgm:spPr/>
      <dgm:t>
        <a:bodyPr/>
        <a:lstStyle/>
        <a:p>
          <a:r>
            <a:rPr lang="ru-RU" dirty="0" smtClean="0"/>
            <a:t>Молочные</a:t>
          </a:r>
          <a:endParaRPr lang="ru-RU" dirty="0"/>
        </a:p>
      </dgm:t>
    </dgm:pt>
    <dgm:pt modelId="{AAA22FB9-CCD9-4E38-8FD1-1647D2D5ABBA}" type="parTrans" cxnId="{1A8E6B1D-3668-4656-9373-1EED86DF7214}">
      <dgm:prSet/>
      <dgm:spPr/>
      <dgm:t>
        <a:bodyPr/>
        <a:lstStyle/>
        <a:p>
          <a:endParaRPr lang="ru-RU"/>
        </a:p>
      </dgm:t>
    </dgm:pt>
    <dgm:pt modelId="{6542158B-868B-451B-813C-227695966EFB}" type="sibTrans" cxnId="{1A8E6B1D-3668-4656-9373-1EED86DF7214}">
      <dgm:prSet/>
      <dgm:spPr/>
      <dgm:t>
        <a:bodyPr/>
        <a:lstStyle/>
        <a:p>
          <a:endParaRPr lang="ru-RU"/>
        </a:p>
      </dgm:t>
    </dgm:pt>
    <dgm:pt modelId="{700F242B-5FFD-4B44-8439-18CEAA2EE7A4}">
      <dgm:prSet phldrT="[Текст]"/>
      <dgm:spPr/>
      <dgm:t>
        <a:bodyPr/>
        <a:lstStyle/>
        <a:p>
          <a:r>
            <a:rPr lang="ru-RU" dirty="0" smtClean="0"/>
            <a:t>Тимус</a:t>
          </a:r>
          <a:endParaRPr lang="ru-RU" dirty="0"/>
        </a:p>
      </dgm:t>
    </dgm:pt>
    <dgm:pt modelId="{6750A75C-32DC-4322-ADE6-B6D9E1E0B576}" type="parTrans" cxnId="{BC54FCB3-35B0-4804-87F4-D2F43AAD8964}">
      <dgm:prSet/>
      <dgm:spPr/>
      <dgm:t>
        <a:bodyPr/>
        <a:lstStyle/>
        <a:p>
          <a:endParaRPr lang="ru-RU"/>
        </a:p>
      </dgm:t>
    </dgm:pt>
    <dgm:pt modelId="{A898BBEF-E7EE-43D5-8F35-611CEF84E0CA}" type="sibTrans" cxnId="{BC54FCB3-35B0-4804-87F4-D2F43AAD8964}">
      <dgm:prSet/>
      <dgm:spPr/>
      <dgm:t>
        <a:bodyPr/>
        <a:lstStyle/>
        <a:p>
          <a:endParaRPr lang="ru-RU"/>
        </a:p>
      </dgm:t>
    </dgm:pt>
    <dgm:pt modelId="{B85AC4D8-85EB-4920-821A-104E6B6CB91C}">
      <dgm:prSet phldrT="[Текст]"/>
      <dgm:spPr/>
      <dgm:t>
        <a:bodyPr/>
        <a:lstStyle/>
        <a:p>
          <a:r>
            <a:rPr lang="ru-RU" dirty="0" smtClean="0"/>
            <a:t>Надпочечники</a:t>
          </a:r>
          <a:endParaRPr lang="ru-RU" dirty="0"/>
        </a:p>
      </dgm:t>
    </dgm:pt>
    <dgm:pt modelId="{46E3F5F0-3578-418A-9695-B302609F60FA}" type="parTrans" cxnId="{143924B8-9805-49B5-A848-DBA9D35C31DD}">
      <dgm:prSet/>
      <dgm:spPr/>
      <dgm:t>
        <a:bodyPr/>
        <a:lstStyle/>
        <a:p>
          <a:endParaRPr lang="ru-RU"/>
        </a:p>
      </dgm:t>
    </dgm:pt>
    <dgm:pt modelId="{B731E6A0-B842-4270-9F08-0F39AD06EB94}" type="sibTrans" cxnId="{143924B8-9805-49B5-A848-DBA9D35C31DD}">
      <dgm:prSet/>
      <dgm:spPr/>
      <dgm:t>
        <a:bodyPr/>
        <a:lstStyle/>
        <a:p>
          <a:endParaRPr lang="ru-RU"/>
        </a:p>
      </dgm:t>
    </dgm:pt>
    <dgm:pt modelId="{8D2F8FD4-CA02-41E1-9FD9-49F306860EE0}" type="pres">
      <dgm:prSet presAssocID="{054314F2-2DFE-4D86-A08D-C22404160C2F}" presName="Name0" presStyleCnt="0">
        <dgm:presLayoutVars>
          <dgm:dir/>
          <dgm:animLvl val="lvl"/>
          <dgm:resizeHandles val="exact"/>
        </dgm:presLayoutVars>
      </dgm:prSet>
      <dgm:spPr/>
    </dgm:pt>
    <dgm:pt modelId="{E6BF1D4A-B543-43B3-8F20-D9D0B76F0D9B}" type="pres">
      <dgm:prSet presAssocID="{687101D3-EFB6-443B-9753-4CF2F9F7F876}" presName="composite" presStyleCnt="0"/>
      <dgm:spPr/>
    </dgm:pt>
    <dgm:pt modelId="{4E0A2BC9-A94E-4087-ABCA-1D4992C465D8}" type="pres">
      <dgm:prSet presAssocID="{687101D3-EFB6-443B-9753-4CF2F9F7F87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EDC1F01-C296-47DD-A489-C60835045BC3}" type="pres">
      <dgm:prSet presAssocID="{687101D3-EFB6-443B-9753-4CF2F9F7F87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D984C-82F9-4F4A-A8F2-F1C6E219EA5A}" type="pres">
      <dgm:prSet presAssocID="{18AA0E65-19EF-43C2-A41D-F1B031739CEB}" presName="space" presStyleCnt="0"/>
      <dgm:spPr/>
    </dgm:pt>
    <dgm:pt modelId="{5B467888-2736-419B-AB54-C60855BF459F}" type="pres">
      <dgm:prSet presAssocID="{52F06C0B-4E55-4DEA-B334-D149A18B334A}" presName="composite" presStyleCnt="0"/>
      <dgm:spPr/>
    </dgm:pt>
    <dgm:pt modelId="{0D7EE23F-3AE8-40A1-894A-76A99911B016}" type="pres">
      <dgm:prSet presAssocID="{52F06C0B-4E55-4DEA-B334-D149A18B334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C96562A-01BC-4595-BD1E-663F4386EA59}" type="pres">
      <dgm:prSet presAssocID="{52F06C0B-4E55-4DEA-B334-D149A18B334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DD3693-5B14-4B96-BE65-F3FC5638DDBF}" type="pres">
      <dgm:prSet presAssocID="{2C7D01C2-9E3A-4403-912E-158F3F4CAABD}" presName="space" presStyleCnt="0"/>
      <dgm:spPr/>
    </dgm:pt>
    <dgm:pt modelId="{70D49E1C-FF68-453B-BF58-85DB970F27E9}" type="pres">
      <dgm:prSet presAssocID="{F07F6873-42D6-468B-BA20-32BF77227CF1}" presName="composite" presStyleCnt="0"/>
      <dgm:spPr/>
    </dgm:pt>
    <dgm:pt modelId="{BB983860-05E2-4CF4-A080-189DA18C27E9}" type="pres">
      <dgm:prSet presAssocID="{F07F6873-42D6-468B-BA20-32BF77227CF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CF40B-D6DC-46D4-82AE-5EF9CB8AD9DA}" type="pres">
      <dgm:prSet presAssocID="{F07F6873-42D6-468B-BA20-32BF77227CF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C0D65D-F352-4EB3-89E1-260624D63D28}" srcId="{054314F2-2DFE-4D86-A08D-C22404160C2F}" destId="{687101D3-EFB6-443B-9753-4CF2F9F7F876}" srcOrd="0" destOrd="0" parTransId="{60048909-7856-4787-97DF-142609C42878}" sibTransId="{18AA0E65-19EF-43C2-A41D-F1B031739CEB}"/>
    <dgm:cxn modelId="{A51EAC91-8458-44C1-8C94-13C4EB17B976}" type="presOf" srcId="{6561AEDC-8919-4E83-8D0C-5F52E2B69D8A}" destId="{4C96562A-01BC-4595-BD1E-663F4386EA59}" srcOrd="0" destOrd="1" presId="urn:microsoft.com/office/officeart/2005/8/layout/hList1"/>
    <dgm:cxn modelId="{0BEA6281-2893-4A12-B1F5-03F7A8827885}" type="presOf" srcId="{52F06C0B-4E55-4DEA-B334-D149A18B334A}" destId="{0D7EE23F-3AE8-40A1-894A-76A99911B016}" srcOrd="0" destOrd="0" presId="urn:microsoft.com/office/officeart/2005/8/layout/hList1"/>
    <dgm:cxn modelId="{BC54FCB3-35B0-4804-87F4-D2F43AAD8964}" srcId="{F07F6873-42D6-468B-BA20-32BF77227CF1}" destId="{700F242B-5FFD-4B44-8439-18CEAA2EE7A4}" srcOrd="2" destOrd="0" parTransId="{6750A75C-32DC-4322-ADE6-B6D9E1E0B576}" sibTransId="{A898BBEF-E7EE-43D5-8F35-611CEF84E0CA}"/>
    <dgm:cxn modelId="{F4537CD4-ACC3-465E-B1C9-FD19A05AB1A6}" srcId="{687101D3-EFB6-443B-9753-4CF2F9F7F876}" destId="{37A17C5A-1250-4EA3-A8C8-74D67BCE80DA}" srcOrd="4" destOrd="0" parTransId="{C4B0F8BE-0115-4717-9AE5-4167DC012ED0}" sibTransId="{9D31DDCD-F7D4-4802-A3E9-9F9C92A6F5A9}"/>
    <dgm:cxn modelId="{143924B8-9805-49B5-A848-DBA9D35C31DD}" srcId="{F07F6873-42D6-468B-BA20-32BF77227CF1}" destId="{B85AC4D8-85EB-4920-821A-104E6B6CB91C}" srcOrd="3" destOrd="0" parTransId="{46E3F5F0-3578-418A-9695-B302609F60FA}" sibTransId="{B731E6A0-B842-4270-9F08-0F39AD06EB94}"/>
    <dgm:cxn modelId="{19318E5B-8F75-47A7-8A4C-737D69B72CEE}" srcId="{054314F2-2DFE-4D86-A08D-C22404160C2F}" destId="{52F06C0B-4E55-4DEA-B334-D149A18B334A}" srcOrd="1" destOrd="0" parTransId="{85A79CD1-BAA9-4272-B253-791096DC0F41}" sibTransId="{2C7D01C2-9E3A-4403-912E-158F3F4CAABD}"/>
    <dgm:cxn modelId="{588856FA-7793-46D6-BA71-AFC8690AA512}" type="presOf" srcId="{687101D3-EFB6-443B-9753-4CF2F9F7F876}" destId="{4E0A2BC9-A94E-4087-ABCA-1D4992C465D8}" srcOrd="0" destOrd="0" presId="urn:microsoft.com/office/officeart/2005/8/layout/hList1"/>
    <dgm:cxn modelId="{0D23BAB2-CBBA-4C74-87CE-8A29D6603ADE}" type="presOf" srcId="{DC099561-DFAF-4362-97F5-DEC9E1130B21}" destId="{182CF40B-D6DC-46D4-82AE-5EF9CB8AD9DA}" srcOrd="0" destOrd="1" presId="urn:microsoft.com/office/officeart/2005/8/layout/hList1"/>
    <dgm:cxn modelId="{6A40BD19-992D-446B-864A-624D0A0CEB5B}" srcId="{F07F6873-42D6-468B-BA20-32BF77227CF1}" destId="{2B9AC3C7-E833-4C50-AC69-7B09C7E6D013}" srcOrd="0" destOrd="0" parTransId="{F348C9BE-29E4-4266-897E-14D8611F1947}" sibTransId="{55BED6A1-4896-42DD-85A1-E77555907E04}"/>
    <dgm:cxn modelId="{43F89EE8-DCAB-4046-AA49-03A04626E704}" type="presOf" srcId="{F87EEDC0-B01C-408E-A968-1A0448E33392}" destId="{5EDC1F01-C296-47DD-A489-C60835045BC3}" srcOrd="0" destOrd="3" presId="urn:microsoft.com/office/officeart/2005/8/layout/hList1"/>
    <dgm:cxn modelId="{1A8E6B1D-3668-4656-9373-1EED86DF7214}" srcId="{687101D3-EFB6-443B-9753-4CF2F9F7F876}" destId="{F87EEDC0-B01C-408E-A968-1A0448E33392}" srcOrd="3" destOrd="0" parTransId="{AAA22FB9-CCD9-4E38-8FD1-1647D2D5ABBA}" sibTransId="{6542158B-868B-451B-813C-227695966EFB}"/>
    <dgm:cxn modelId="{F0BFDE6F-D87C-47DE-8BC0-6903C729ECAE}" type="presOf" srcId="{F07F6873-42D6-468B-BA20-32BF77227CF1}" destId="{BB983860-05E2-4CF4-A080-189DA18C27E9}" srcOrd="0" destOrd="0" presId="urn:microsoft.com/office/officeart/2005/8/layout/hList1"/>
    <dgm:cxn modelId="{6A7D4774-B804-492C-AF1B-8FD0CC6BCC8C}" type="presOf" srcId="{3ADCCB8E-464C-436F-9F96-D1C88E042CCD}" destId="{4C96562A-01BC-4595-BD1E-663F4386EA59}" srcOrd="0" destOrd="0" presId="urn:microsoft.com/office/officeart/2005/8/layout/hList1"/>
    <dgm:cxn modelId="{CEFEE424-E643-48A9-8D44-5C6D3C4B8A61}" type="presOf" srcId="{2B9AC3C7-E833-4C50-AC69-7B09C7E6D013}" destId="{182CF40B-D6DC-46D4-82AE-5EF9CB8AD9DA}" srcOrd="0" destOrd="0" presId="urn:microsoft.com/office/officeart/2005/8/layout/hList1"/>
    <dgm:cxn modelId="{CBE00F0B-88DE-4E74-9909-508A39BB383D}" srcId="{687101D3-EFB6-443B-9753-4CF2F9F7F876}" destId="{57BDE5D8-76B1-44F9-9E64-D756EF698E18}" srcOrd="2" destOrd="0" parTransId="{A7F0176A-21EF-4E6B-94D1-3FF82FCC97EF}" sibTransId="{8638002C-7B7F-4743-A308-FDD166531D08}"/>
    <dgm:cxn modelId="{D1538D2E-EC05-4E1A-A3CB-379A9C640E04}" srcId="{687101D3-EFB6-443B-9753-4CF2F9F7F876}" destId="{90173C80-EB47-47BB-A062-7671F9588894}" srcOrd="0" destOrd="0" parTransId="{362B24BD-A69D-46EB-AE8C-8D4FE746591C}" sibTransId="{785378EA-7891-4009-A6A9-B500CD8CA965}"/>
    <dgm:cxn modelId="{B79E44D5-F1CF-4060-93FE-E3579C0C57CA}" type="presOf" srcId="{57BDE5D8-76B1-44F9-9E64-D756EF698E18}" destId="{5EDC1F01-C296-47DD-A489-C60835045BC3}" srcOrd="0" destOrd="2" presId="urn:microsoft.com/office/officeart/2005/8/layout/hList1"/>
    <dgm:cxn modelId="{5B0492EA-5710-4FE5-8533-6E78C0719A0F}" srcId="{52F06C0B-4E55-4DEA-B334-D149A18B334A}" destId="{3ADCCB8E-464C-436F-9F96-D1C88E042CCD}" srcOrd="0" destOrd="0" parTransId="{73CE643C-8F23-445D-A338-C29A635378C9}" sibTransId="{F2DFE513-6735-4E42-BB67-CE241CCDBDE0}"/>
    <dgm:cxn modelId="{D52B85D6-3EEC-4F7D-8705-458BEEF7796F}" type="presOf" srcId="{37A17C5A-1250-4EA3-A8C8-74D67BCE80DA}" destId="{5EDC1F01-C296-47DD-A489-C60835045BC3}" srcOrd="0" destOrd="4" presId="urn:microsoft.com/office/officeart/2005/8/layout/hList1"/>
    <dgm:cxn modelId="{9DE1B3A4-44E0-42E8-AB63-403E37854990}" srcId="{687101D3-EFB6-443B-9753-4CF2F9F7F876}" destId="{893234B2-D687-42F7-9D93-73F2AD70E6BF}" srcOrd="1" destOrd="0" parTransId="{0CA63646-48EB-463F-811F-DB7F7E2431B6}" sibTransId="{F64A26A6-EC93-4A33-9449-7B6EEF71489D}"/>
    <dgm:cxn modelId="{B25A7131-3D71-4931-8D3E-C9CEB0AAF735}" srcId="{F07F6873-42D6-468B-BA20-32BF77227CF1}" destId="{DC099561-DFAF-4362-97F5-DEC9E1130B21}" srcOrd="1" destOrd="0" parTransId="{17E80180-A22A-4002-B883-15B98D346B81}" sibTransId="{B9BE8194-763A-481E-BE27-F7C305C291BF}"/>
    <dgm:cxn modelId="{5AAF48FF-EFC7-4D6E-87F1-F79629F385EC}" type="presOf" srcId="{893234B2-D687-42F7-9D93-73F2AD70E6BF}" destId="{5EDC1F01-C296-47DD-A489-C60835045BC3}" srcOrd="0" destOrd="1" presId="urn:microsoft.com/office/officeart/2005/8/layout/hList1"/>
    <dgm:cxn modelId="{9220C3D6-02DB-4D58-881E-7CE37E575010}" type="presOf" srcId="{054314F2-2DFE-4D86-A08D-C22404160C2F}" destId="{8D2F8FD4-CA02-41E1-9FD9-49F306860EE0}" srcOrd="0" destOrd="0" presId="urn:microsoft.com/office/officeart/2005/8/layout/hList1"/>
    <dgm:cxn modelId="{AF254B02-3052-4203-BFA8-A1100750EE36}" srcId="{52F06C0B-4E55-4DEA-B334-D149A18B334A}" destId="{6561AEDC-8919-4E83-8D0C-5F52E2B69D8A}" srcOrd="1" destOrd="0" parTransId="{9C6278CA-157C-435B-86C4-68493A956B80}" sibTransId="{8F9D5D23-B78D-4047-921C-AB1BA753B0D6}"/>
    <dgm:cxn modelId="{5CFC81F2-3E28-470F-86E9-BFD8B5D669A1}" type="presOf" srcId="{90173C80-EB47-47BB-A062-7671F9588894}" destId="{5EDC1F01-C296-47DD-A489-C60835045BC3}" srcOrd="0" destOrd="0" presId="urn:microsoft.com/office/officeart/2005/8/layout/hList1"/>
    <dgm:cxn modelId="{84372F72-3743-46B9-971E-5D3DFDC0D9B9}" type="presOf" srcId="{B85AC4D8-85EB-4920-821A-104E6B6CB91C}" destId="{182CF40B-D6DC-46D4-82AE-5EF9CB8AD9DA}" srcOrd="0" destOrd="3" presId="urn:microsoft.com/office/officeart/2005/8/layout/hList1"/>
    <dgm:cxn modelId="{C373FDC0-1905-4AA0-815D-53078151B1B9}" type="presOf" srcId="{700F242B-5FFD-4B44-8439-18CEAA2EE7A4}" destId="{182CF40B-D6DC-46D4-82AE-5EF9CB8AD9DA}" srcOrd="0" destOrd="2" presId="urn:microsoft.com/office/officeart/2005/8/layout/hList1"/>
    <dgm:cxn modelId="{DC68694C-2563-418A-829C-B09CDB131017}" srcId="{054314F2-2DFE-4D86-A08D-C22404160C2F}" destId="{F07F6873-42D6-468B-BA20-32BF77227CF1}" srcOrd="2" destOrd="0" parTransId="{EA0EBC9C-63D5-41F2-BF70-8D287845DFA5}" sibTransId="{C78E07A9-4649-40F9-BB62-3ED573BCF171}"/>
    <dgm:cxn modelId="{5315C1BE-8997-4AE9-BD33-130AAA69FD3A}" type="presParOf" srcId="{8D2F8FD4-CA02-41E1-9FD9-49F306860EE0}" destId="{E6BF1D4A-B543-43B3-8F20-D9D0B76F0D9B}" srcOrd="0" destOrd="0" presId="urn:microsoft.com/office/officeart/2005/8/layout/hList1"/>
    <dgm:cxn modelId="{30134F44-09E4-4134-88BF-A5A3693060FC}" type="presParOf" srcId="{E6BF1D4A-B543-43B3-8F20-D9D0B76F0D9B}" destId="{4E0A2BC9-A94E-4087-ABCA-1D4992C465D8}" srcOrd="0" destOrd="0" presId="urn:microsoft.com/office/officeart/2005/8/layout/hList1"/>
    <dgm:cxn modelId="{56D5BFF7-B58F-4F44-895B-6C075FA833D8}" type="presParOf" srcId="{E6BF1D4A-B543-43B3-8F20-D9D0B76F0D9B}" destId="{5EDC1F01-C296-47DD-A489-C60835045BC3}" srcOrd="1" destOrd="0" presId="urn:microsoft.com/office/officeart/2005/8/layout/hList1"/>
    <dgm:cxn modelId="{50108C57-D845-4949-BEF5-F5E60006F07D}" type="presParOf" srcId="{8D2F8FD4-CA02-41E1-9FD9-49F306860EE0}" destId="{404D984C-82F9-4F4A-A8F2-F1C6E219EA5A}" srcOrd="1" destOrd="0" presId="urn:microsoft.com/office/officeart/2005/8/layout/hList1"/>
    <dgm:cxn modelId="{EF6F020B-70ED-4ECD-9095-A8FE9011E0E8}" type="presParOf" srcId="{8D2F8FD4-CA02-41E1-9FD9-49F306860EE0}" destId="{5B467888-2736-419B-AB54-C60855BF459F}" srcOrd="2" destOrd="0" presId="urn:microsoft.com/office/officeart/2005/8/layout/hList1"/>
    <dgm:cxn modelId="{2BCF8C07-B56A-4C44-A08C-6B509FCE28EC}" type="presParOf" srcId="{5B467888-2736-419B-AB54-C60855BF459F}" destId="{0D7EE23F-3AE8-40A1-894A-76A99911B016}" srcOrd="0" destOrd="0" presId="urn:microsoft.com/office/officeart/2005/8/layout/hList1"/>
    <dgm:cxn modelId="{671B1FA8-1EDE-479C-B96E-D80A218E4442}" type="presParOf" srcId="{5B467888-2736-419B-AB54-C60855BF459F}" destId="{4C96562A-01BC-4595-BD1E-663F4386EA59}" srcOrd="1" destOrd="0" presId="urn:microsoft.com/office/officeart/2005/8/layout/hList1"/>
    <dgm:cxn modelId="{A75EF70E-26CB-4BD0-A6E1-761719966E27}" type="presParOf" srcId="{8D2F8FD4-CA02-41E1-9FD9-49F306860EE0}" destId="{1FDD3693-5B14-4B96-BE65-F3FC5638DDBF}" srcOrd="3" destOrd="0" presId="urn:microsoft.com/office/officeart/2005/8/layout/hList1"/>
    <dgm:cxn modelId="{CFBA359D-5981-4322-896C-582569B23198}" type="presParOf" srcId="{8D2F8FD4-CA02-41E1-9FD9-49F306860EE0}" destId="{70D49E1C-FF68-453B-BF58-85DB970F27E9}" srcOrd="4" destOrd="0" presId="urn:microsoft.com/office/officeart/2005/8/layout/hList1"/>
    <dgm:cxn modelId="{8B007A77-8D1F-4068-9AA4-AD84900B9141}" type="presParOf" srcId="{70D49E1C-FF68-453B-BF58-85DB970F27E9}" destId="{BB983860-05E2-4CF4-A080-189DA18C27E9}" srcOrd="0" destOrd="0" presId="urn:microsoft.com/office/officeart/2005/8/layout/hList1"/>
    <dgm:cxn modelId="{2F1A9730-055B-4879-886D-2064E8DA7568}" type="presParOf" srcId="{70D49E1C-FF68-453B-BF58-85DB970F27E9}" destId="{182CF40B-D6DC-46D4-82AE-5EF9CB8AD9DA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C791870-08F0-4502-AA43-FA4B29DA8137}" type="datetimeFigureOut">
              <a:rPr lang="ru-RU" smtClean="0"/>
              <a:t>05.10.2010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34A7861-1E77-4958-A5B0-A39BF26F7A1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728" y="1285860"/>
            <a:ext cx="635798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Регуляция жизнедеятельности</a:t>
            </a:r>
            <a:endParaRPr lang="ru-RU" sz="32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1750199" y="2821777"/>
            <a:ext cx="150019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6107917" y="2893215"/>
            <a:ext cx="150019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357158" y="4071942"/>
            <a:ext cx="30718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Нервная</a:t>
            </a:r>
            <a:endParaRPr lang="ru-RU" sz="4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86380" y="4143380"/>
            <a:ext cx="364333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Гуморальная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Щитовидная железа</a:t>
            </a:r>
            <a:endParaRPr lang="ru-RU" dirty="0"/>
          </a:p>
        </p:txBody>
      </p:sp>
      <p:pic>
        <p:nvPicPr>
          <p:cNvPr id="4" name="Содержимое 3" descr="024445000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58572" y="2249488"/>
            <a:ext cx="3635856" cy="4525962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Гормоны: тироксин, </a:t>
            </a:r>
            <a:r>
              <a:rPr lang="ru-RU" dirty="0" err="1" smtClean="0"/>
              <a:t>трийодтреонин</a:t>
            </a:r>
            <a:endParaRPr lang="ru-RU" dirty="0" smtClean="0"/>
          </a:p>
          <a:p>
            <a:r>
              <a:rPr lang="ru-RU" dirty="0" smtClean="0"/>
              <a:t>Избыток: базедова болезнь</a:t>
            </a:r>
          </a:p>
          <a:p>
            <a:r>
              <a:rPr lang="ru-RU" dirty="0" smtClean="0"/>
              <a:t>Недостаток: микседема, кретинизм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Нарушения работы щитовидной железы</a:t>
            </a:r>
            <a:endParaRPr lang="ru-RU" dirty="0"/>
          </a:p>
        </p:txBody>
      </p:sp>
      <p:pic>
        <p:nvPicPr>
          <p:cNvPr id="5" name="Содержимое 4" descr="023840269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00060" y="2249488"/>
            <a:ext cx="3552880" cy="4525962"/>
          </a:xfrm>
        </p:spPr>
      </p:pic>
      <p:pic>
        <p:nvPicPr>
          <p:cNvPr id="6" name="Содержимое 5" descr="190px-Myxedem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61000" y="2778919"/>
            <a:ext cx="2413000" cy="3467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Тимус (вилочковая железа)</a:t>
            </a:r>
            <a:endParaRPr lang="ru-RU" dirty="0"/>
          </a:p>
        </p:txBody>
      </p:sp>
      <p:pic>
        <p:nvPicPr>
          <p:cNvPr id="4" name="Содержимое 3" descr="57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928802"/>
            <a:ext cx="385410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Надпочечники</a:t>
            </a:r>
            <a:endParaRPr lang="ru-RU" dirty="0"/>
          </a:p>
        </p:txBody>
      </p:sp>
      <p:pic>
        <p:nvPicPr>
          <p:cNvPr id="4" name="Содержимое 3" descr="надпочечники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770328"/>
            <a:ext cx="4038600" cy="3484282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Гормоны: адреналин и норадреналин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Поджелудочная железа</a:t>
            </a:r>
            <a:endParaRPr lang="ru-RU" dirty="0"/>
          </a:p>
        </p:txBody>
      </p:sp>
      <p:pic>
        <p:nvPicPr>
          <p:cNvPr id="4" name="Содержимое 3" descr="0_phi0604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977801"/>
            <a:ext cx="4038600" cy="3069336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Гормоны: инсулин и глюкагон</a:t>
            </a:r>
          </a:p>
          <a:p>
            <a:r>
              <a:rPr lang="ru-RU" dirty="0" smtClean="0"/>
              <a:t>Недостаток: диабет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Половые железы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Яичники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Семенники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Гормоны: эстроген и прогестерон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Гормоны: тестостерон (андрогены)</a:t>
            </a:r>
            <a:endParaRPr lang="ru-RU" dirty="0"/>
          </a:p>
        </p:txBody>
      </p:sp>
      <p:pic>
        <p:nvPicPr>
          <p:cNvPr id="1027" name="Picture 3" descr="I:\железы\6a00d8341c5e0053ef0120a5a473d1970b-800w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143380"/>
            <a:ext cx="3346480" cy="1728783"/>
          </a:xfrm>
          <a:prstGeom prst="rect">
            <a:avLst/>
          </a:prstGeom>
          <a:noFill/>
        </p:spPr>
      </p:pic>
      <p:pic>
        <p:nvPicPr>
          <p:cNvPr id="1028" name="Picture 4" descr="I:\железы\drpmas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357562"/>
            <a:ext cx="3128494" cy="2776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Регуляция жизнедеятельности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Нервная</a:t>
            </a:r>
            <a:endParaRPr lang="ru-RU" sz="40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Гуморальная</a:t>
            </a:r>
            <a:endParaRPr lang="ru-RU" sz="400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 помощью нервов </a:t>
            </a:r>
          </a:p>
          <a:p>
            <a:r>
              <a:rPr lang="ru-RU" sz="3600" dirty="0" smtClean="0"/>
              <a:t>Быстро</a:t>
            </a:r>
          </a:p>
          <a:p>
            <a:r>
              <a:rPr lang="ru-RU" sz="3600" dirty="0" smtClean="0"/>
              <a:t>Более прогрессивная</a:t>
            </a:r>
            <a:endParaRPr lang="ru-RU" sz="3600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 помощью гормонов</a:t>
            </a:r>
          </a:p>
          <a:p>
            <a:r>
              <a:rPr lang="ru-RU" sz="3600" dirty="0" smtClean="0"/>
              <a:t>Медленно</a:t>
            </a:r>
          </a:p>
          <a:p>
            <a:r>
              <a:rPr lang="ru-RU" sz="3600" dirty="0" smtClean="0"/>
              <a:t>Более древняя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Железы</a:t>
            </a:r>
            <a:endParaRPr lang="ru-RU" dirty="0"/>
          </a:p>
        </p:txBody>
      </p:sp>
      <p:graphicFrame>
        <p:nvGraphicFramePr>
          <p:cNvPr id="8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Железы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/>
              <a:t>Эндокринная система человека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bart2009082619445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928670"/>
            <a:ext cx="8358246" cy="49292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Гипофиз</a:t>
            </a:r>
            <a:endParaRPr lang="ru-RU" dirty="0"/>
          </a:p>
        </p:txBody>
      </p:sp>
      <p:pic>
        <p:nvPicPr>
          <p:cNvPr id="4" name="Содержимое 3" descr="gipofiz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38187" y="2497931"/>
            <a:ext cx="3476625" cy="4029075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Гормоны: </a:t>
            </a:r>
            <a:r>
              <a:rPr lang="ru-RU" dirty="0" err="1" smtClean="0"/>
              <a:t>соматотропин</a:t>
            </a:r>
            <a:r>
              <a:rPr lang="ru-RU" dirty="0" smtClean="0"/>
              <a:t>, </a:t>
            </a:r>
            <a:r>
              <a:rPr lang="ru-RU" dirty="0" err="1" smtClean="0"/>
              <a:t>тиреотропный</a:t>
            </a:r>
            <a:r>
              <a:rPr lang="ru-RU" dirty="0" smtClean="0"/>
              <a:t> гормон, ФСГ, вазопрессин, окситоцин</a:t>
            </a:r>
          </a:p>
          <a:p>
            <a:r>
              <a:rPr lang="ru-RU" dirty="0" smtClean="0"/>
              <a:t>Избыток </a:t>
            </a:r>
            <a:r>
              <a:rPr lang="ru-RU" dirty="0" err="1" smtClean="0"/>
              <a:t>соматотропина</a:t>
            </a:r>
            <a:r>
              <a:rPr lang="ru-RU" dirty="0" smtClean="0"/>
              <a:t>: гигантизм, акромегалия</a:t>
            </a:r>
          </a:p>
          <a:p>
            <a:r>
              <a:rPr lang="ru-RU" dirty="0" smtClean="0"/>
              <a:t>Недостаток </a:t>
            </a:r>
            <a:r>
              <a:rPr lang="ru-RU" dirty="0" err="1" smtClean="0"/>
              <a:t>соматотропина</a:t>
            </a:r>
            <a:r>
              <a:rPr lang="ru-RU" dirty="0" smtClean="0"/>
              <a:t>: карликовость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Гигантизм и акромегалия</a:t>
            </a:r>
            <a:endParaRPr lang="ru-RU" dirty="0"/>
          </a:p>
        </p:txBody>
      </p:sp>
      <p:pic>
        <p:nvPicPr>
          <p:cNvPr id="5" name="Содержимое 4" descr="190px-Anna_Swan_with_her_parent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2214554"/>
            <a:ext cx="2897214" cy="3918863"/>
          </a:xfrm>
        </p:spPr>
      </p:pic>
      <p:pic>
        <p:nvPicPr>
          <p:cNvPr id="6" name="Содержимое 5" descr="190px-Acromegaly_facial_features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86248" y="2571744"/>
            <a:ext cx="3799277" cy="22795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Карликовость</a:t>
            </a:r>
            <a:endParaRPr lang="ru-RU" dirty="0"/>
          </a:p>
        </p:txBody>
      </p:sp>
      <p:pic>
        <p:nvPicPr>
          <p:cNvPr id="5" name="Содержимое 4" descr="190px-Thomas_Dilward_-_Brady-Handy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2071678"/>
            <a:ext cx="3111528" cy="4028610"/>
          </a:xfrm>
        </p:spPr>
      </p:pic>
      <p:pic>
        <p:nvPicPr>
          <p:cNvPr id="6" name="Содержимое 5" descr="od5_ch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57818" y="2285992"/>
            <a:ext cx="2552700" cy="3695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56</TotalTime>
  <Words>133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Слайд 1</vt:lpstr>
      <vt:lpstr>Регуляция жизнедеятельности</vt:lpstr>
      <vt:lpstr>Железы</vt:lpstr>
      <vt:lpstr>Железы</vt:lpstr>
      <vt:lpstr>Эндокринная система человека</vt:lpstr>
      <vt:lpstr>Слайд 6</vt:lpstr>
      <vt:lpstr>Гипофиз</vt:lpstr>
      <vt:lpstr>Гигантизм и акромегалия</vt:lpstr>
      <vt:lpstr>Карликовость</vt:lpstr>
      <vt:lpstr>Щитовидная железа</vt:lpstr>
      <vt:lpstr>Нарушения работы щитовидной железы</vt:lpstr>
      <vt:lpstr>Тимус (вилочковая железа)</vt:lpstr>
      <vt:lpstr>Надпочечники</vt:lpstr>
      <vt:lpstr>Поджелудочная железа</vt:lpstr>
      <vt:lpstr>Половые железы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Вера</dc:creator>
  <cp:lastModifiedBy>Вера</cp:lastModifiedBy>
  <cp:revision>6</cp:revision>
  <dcterms:created xsi:type="dcterms:W3CDTF">2010-10-05T02:36:12Z</dcterms:created>
  <dcterms:modified xsi:type="dcterms:W3CDTF">2010-10-05T03:32:37Z</dcterms:modified>
</cp:coreProperties>
</file>