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&#1088;&#1072;&#1079;&#1076;&#1077;&#1083;%203/&#1056;&#1040;&#1047;&#1044;&#1045;&#1051;%203.ppt" TargetMode="External"/><Relationship Id="rId2" Type="http://schemas.openxmlformats.org/officeDocument/2006/relationships/hyperlink" Target="&#1088;&#1072;&#1079;&#1076;&#1077;&#1083;%202/&#1056;&#1040;&#1047;&#1044;&#1045;&#1051;%202.ppt" TargetMode="External"/><Relationship Id="rId1" Type="http://schemas.openxmlformats.org/officeDocument/2006/relationships/hyperlink" Target="&#1088;&#1072;&#1079;&#1076;&#1077;&#1083;%201/&#1088;&#1072;&#1079;&#1076;&#1077;&#1083;%201.ppt" TargetMode="External"/><Relationship Id="rId5" Type="http://schemas.openxmlformats.org/officeDocument/2006/relationships/hyperlink" Target="&#1056;&#1040;&#1047;&#1044;&#1045;&#1051;%204.ppt" TargetMode="External"/><Relationship Id="rId4" Type="http://schemas.openxmlformats.org/officeDocument/2006/relationships/hyperlink" Target="&#1088;&#1072;&#1079;&#1076;&#1077;&#1083;%204/&#1056;&#1040;&#1047;&#1044;&#1045;&#1051;%204.ppt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9A0F00-DCD3-4F2D-864D-02110C65218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BD85F69-7529-4D91-968B-353AAA725E71}">
      <dgm:prSet phldrT="[Текст]" custT="1"/>
      <dgm:spPr/>
      <dgm:t>
        <a:bodyPr/>
        <a:lstStyle/>
        <a:p>
          <a:r>
            <a:rPr lang="ru-RU" sz="2800" dirty="0" smtClean="0">
              <a:hlinkClick xmlns:r="http://schemas.openxmlformats.org/officeDocument/2006/relationships" r:id="rId1" action="ppaction://hlinkpres?slideindex=1&amp;slidetitle="/>
            </a:rPr>
            <a:t>Психология и выбор профессии</a:t>
          </a:r>
          <a:endParaRPr lang="ru-RU" sz="2800" dirty="0"/>
        </a:p>
      </dgm:t>
    </dgm:pt>
    <dgm:pt modelId="{14AFAB9F-98A1-40A0-BF84-F9A1B41FB5A1}" type="parTrans" cxnId="{18B3ECE0-4373-41A4-B833-7B374BCB4299}">
      <dgm:prSet/>
      <dgm:spPr/>
      <dgm:t>
        <a:bodyPr/>
        <a:lstStyle/>
        <a:p>
          <a:endParaRPr lang="ru-RU"/>
        </a:p>
      </dgm:t>
    </dgm:pt>
    <dgm:pt modelId="{E1B0AAD1-248D-4218-9715-0714BAF81432}" type="sibTrans" cxnId="{18B3ECE0-4373-41A4-B833-7B374BCB4299}">
      <dgm:prSet/>
      <dgm:spPr/>
      <dgm:t>
        <a:bodyPr/>
        <a:lstStyle/>
        <a:p>
          <a:endParaRPr lang="ru-RU"/>
        </a:p>
      </dgm:t>
    </dgm:pt>
    <dgm:pt modelId="{C341A465-F473-4665-9601-5AB5AE686E49}">
      <dgm:prSet phldrT="[Текст]" custT="1"/>
      <dgm:spPr/>
      <dgm:t>
        <a:bodyPr/>
        <a:lstStyle/>
        <a:p>
          <a:r>
            <a:rPr lang="ru-RU" sz="2800" dirty="0" smtClean="0">
              <a:hlinkClick xmlns:r="http://schemas.openxmlformats.org/officeDocument/2006/relationships" r:id="rId2" action="ppaction://hlinkpres?slideindex=1&amp;slidetitle="/>
            </a:rPr>
            <a:t>Социальное партнерство как ресурс совместной организации работы по профессиональному самоопределению</a:t>
          </a:r>
          <a:endParaRPr lang="ru-RU" sz="2800" dirty="0"/>
        </a:p>
      </dgm:t>
    </dgm:pt>
    <dgm:pt modelId="{821A6458-1F8F-4764-810F-20183631FAD4}" type="parTrans" cxnId="{EEFB0ABB-1D2F-4680-9BD4-68A6E1120AA6}">
      <dgm:prSet/>
      <dgm:spPr/>
      <dgm:t>
        <a:bodyPr/>
        <a:lstStyle/>
        <a:p>
          <a:endParaRPr lang="ru-RU"/>
        </a:p>
      </dgm:t>
    </dgm:pt>
    <dgm:pt modelId="{0026B051-6350-4A92-BB22-3459A3BE5760}" type="sibTrans" cxnId="{EEFB0ABB-1D2F-4680-9BD4-68A6E1120AA6}">
      <dgm:prSet/>
      <dgm:spPr/>
      <dgm:t>
        <a:bodyPr/>
        <a:lstStyle/>
        <a:p>
          <a:endParaRPr lang="ru-RU"/>
        </a:p>
      </dgm:t>
    </dgm:pt>
    <dgm:pt modelId="{D79EDDFE-8A28-447B-BBB1-40182289BF47}">
      <dgm:prSet phldrT="[Текст]" custT="1"/>
      <dgm:spPr/>
      <dgm:t>
        <a:bodyPr/>
        <a:lstStyle/>
        <a:p>
          <a:r>
            <a:rPr lang="ru-RU" sz="2800" dirty="0" smtClean="0">
              <a:hlinkClick xmlns:r="http://schemas.openxmlformats.org/officeDocument/2006/relationships" r:id="rId3" action="ppaction://hlinkpres?slideindex=1&amp;slidetitle="/>
            </a:rPr>
            <a:t>Стратегия выбора профессии. Формы и уровни получения профессионального образования</a:t>
          </a:r>
          <a:endParaRPr lang="ru-RU" sz="2800" dirty="0"/>
        </a:p>
      </dgm:t>
    </dgm:pt>
    <dgm:pt modelId="{12EF1C8F-A3FD-47E3-87EE-9EE73869718F}" type="parTrans" cxnId="{A6FAA579-C463-4E81-BD7E-B69066D2FC8B}">
      <dgm:prSet/>
      <dgm:spPr/>
      <dgm:t>
        <a:bodyPr/>
        <a:lstStyle/>
        <a:p>
          <a:endParaRPr lang="ru-RU"/>
        </a:p>
      </dgm:t>
    </dgm:pt>
    <dgm:pt modelId="{D88D293D-92BB-4143-ABD4-3A06E461159F}" type="sibTrans" cxnId="{A6FAA579-C463-4E81-BD7E-B69066D2FC8B}">
      <dgm:prSet/>
      <dgm:spPr/>
      <dgm:t>
        <a:bodyPr/>
        <a:lstStyle/>
        <a:p>
          <a:endParaRPr lang="ru-RU"/>
        </a:p>
      </dgm:t>
    </dgm:pt>
    <dgm:pt modelId="{5DE969B5-3445-42EB-B31C-3FDBD08855A7}">
      <dgm:prSet phldrT="[Текст]" custT="1"/>
      <dgm:spPr/>
      <dgm:t>
        <a:bodyPr/>
        <a:lstStyle/>
        <a:p>
          <a:r>
            <a:rPr lang="ru-RU" sz="2800" dirty="0" smtClean="0">
              <a:hlinkClick xmlns:r="http://schemas.openxmlformats.org/officeDocument/2006/relationships" r:id="rId4" action="ppaction://hlinkpres?slideindex=1&amp;slidetitle="/>
            </a:rPr>
            <a:t>Реализация профессионального выбора обучающихся</a:t>
          </a:r>
          <a:r>
            <a:rPr lang="ru-RU" sz="700" dirty="0" smtClean="0">
              <a:hlinkClick xmlns:r="http://schemas.openxmlformats.org/officeDocument/2006/relationships" r:id="rId5" action="ppaction://hlinkpres?slideindex=1&amp;slidetitle="/>
            </a:rPr>
            <a:t>.</a:t>
          </a:r>
          <a:endParaRPr lang="ru-RU" sz="700" dirty="0"/>
        </a:p>
      </dgm:t>
    </dgm:pt>
    <dgm:pt modelId="{8B2CBC20-8832-4233-84F1-B96962F77D09}" type="parTrans" cxnId="{C2CE33C5-DDE0-443C-8AFF-66F36716D882}">
      <dgm:prSet/>
      <dgm:spPr/>
      <dgm:t>
        <a:bodyPr/>
        <a:lstStyle/>
        <a:p>
          <a:endParaRPr lang="ru-RU"/>
        </a:p>
      </dgm:t>
    </dgm:pt>
    <dgm:pt modelId="{4B1CC3A0-C615-4D1F-90A9-A0CD539E4F8D}" type="sibTrans" cxnId="{C2CE33C5-DDE0-443C-8AFF-66F36716D882}">
      <dgm:prSet/>
      <dgm:spPr/>
      <dgm:t>
        <a:bodyPr/>
        <a:lstStyle/>
        <a:p>
          <a:endParaRPr lang="ru-RU"/>
        </a:p>
      </dgm:t>
    </dgm:pt>
    <dgm:pt modelId="{B79CA90E-3FAB-40DD-971B-BF76124CF074}" type="pres">
      <dgm:prSet presAssocID="{2E9A0F00-DCD3-4F2D-864D-02110C65218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1D18678-ABEE-4C1E-A500-D2B2213FF9EF}" type="pres">
      <dgm:prSet presAssocID="{0BD85F69-7529-4D91-968B-353AAA725E71}" presName="parentLin" presStyleCnt="0"/>
      <dgm:spPr/>
    </dgm:pt>
    <dgm:pt modelId="{914E372B-002C-437B-974C-9DA030D56C70}" type="pres">
      <dgm:prSet presAssocID="{0BD85F69-7529-4D91-968B-353AAA725E71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D9B65ABE-5EF2-41EA-A194-1D5E261D3B18}" type="pres">
      <dgm:prSet presAssocID="{0BD85F69-7529-4D91-968B-353AAA725E71}" presName="parentText" presStyleLbl="node1" presStyleIdx="0" presStyleCnt="4" custScaleX="138413" custScaleY="516160" custLinFactY="-134985" custLinFactNeighborX="-16046" custLinFactNeighborY="-2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B266C0-B4BC-439D-8374-C04E5C7E354E}" type="pres">
      <dgm:prSet presAssocID="{0BD85F69-7529-4D91-968B-353AAA725E71}" presName="negativeSpace" presStyleCnt="0"/>
      <dgm:spPr/>
    </dgm:pt>
    <dgm:pt modelId="{67EF7FAC-C19D-4967-90B3-D1A719937BCE}" type="pres">
      <dgm:prSet presAssocID="{0BD85F69-7529-4D91-968B-353AAA725E71}" presName="childText" presStyleLbl="conFgAcc1" presStyleIdx="0" presStyleCnt="4" custScaleY="233882" custLinFactY="-133831" custLinFactNeighborY="-200000">
        <dgm:presLayoutVars>
          <dgm:bulletEnabled val="1"/>
        </dgm:presLayoutVars>
      </dgm:prSet>
      <dgm:spPr/>
    </dgm:pt>
    <dgm:pt modelId="{1F4B209B-16B6-4E14-B11B-CEF5D25F65EC}" type="pres">
      <dgm:prSet presAssocID="{E1B0AAD1-248D-4218-9715-0714BAF81432}" presName="spaceBetweenRectangles" presStyleCnt="0"/>
      <dgm:spPr/>
    </dgm:pt>
    <dgm:pt modelId="{09694D70-5187-4BBE-9A18-1C6FCC993309}" type="pres">
      <dgm:prSet presAssocID="{C341A465-F473-4665-9601-5AB5AE686E49}" presName="parentLin" presStyleCnt="0"/>
      <dgm:spPr/>
    </dgm:pt>
    <dgm:pt modelId="{EE3BD1A3-0BFB-42CE-9DA2-7B2475613E61}" type="pres">
      <dgm:prSet presAssocID="{C341A465-F473-4665-9601-5AB5AE686E49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ADAFE9D0-DDC0-4F1F-AE0F-D9B8073C4B8C}" type="pres">
      <dgm:prSet presAssocID="{C341A465-F473-4665-9601-5AB5AE686E49}" presName="parentText" presStyleLbl="node1" presStyleIdx="1" presStyleCnt="4" custScaleX="140428" custScaleY="856997" custLinFactY="-42236" custLinFactNeighborX="-1030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CD5454-8A7A-4132-9807-E9D16CB070F5}" type="pres">
      <dgm:prSet presAssocID="{C341A465-F473-4665-9601-5AB5AE686E49}" presName="negativeSpace" presStyleCnt="0"/>
      <dgm:spPr/>
    </dgm:pt>
    <dgm:pt modelId="{3A432E66-CD74-4368-A15C-1C1F6847B42D}" type="pres">
      <dgm:prSet presAssocID="{C341A465-F473-4665-9601-5AB5AE686E49}" presName="childText" presStyleLbl="conFgAcc1" presStyleIdx="1" presStyleCnt="4" custScaleY="446480" custLinFactY="-387312" custLinFactNeighborX="868" custLinFactNeighborY="-400000">
        <dgm:presLayoutVars>
          <dgm:bulletEnabled val="1"/>
        </dgm:presLayoutVars>
      </dgm:prSet>
      <dgm:spPr/>
    </dgm:pt>
    <dgm:pt modelId="{5C3E56DC-1535-48AE-A7DA-1879942B42FF}" type="pres">
      <dgm:prSet presAssocID="{0026B051-6350-4A92-BB22-3459A3BE5760}" presName="spaceBetweenRectangles" presStyleCnt="0"/>
      <dgm:spPr/>
    </dgm:pt>
    <dgm:pt modelId="{A5C87501-B436-42FB-ABF5-F6040EE07677}" type="pres">
      <dgm:prSet presAssocID="{D79EDDFE-8A28-447B-BBB1-40182289BF47}" presName="parentLin" presStyleCnt="0"/>
      <dgm:spPr/>
    </dgm:pt>
    <dgm:pt modelId="{7FB028B0-E2D9-4A3C-91E9-74CC96A8A249}" type="pres">
      <dgm:prSet presAssocID="{D79EDDFE-8A28-447B-BBB1-40182289BF47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2E224C98-48C1-4616-AD7B-F307BC3DD357}" type="pres">
      <dgm:prSet presAssocID="{D79EDDFE-8A28-447B-BBB1-40182289BF47}" presName="parentText" presStyleLbl="node1" presStyleIdx="2" presStyleCnt="4" custScaleX="135461" custScaleY="662938" custLinFactY="-162998" custLinFactNeighborX="-13109" custLinFactNeighborY="-2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727FB1-95DC-475D-884D-0358C075EBDA}" type="pres">
      <dgm:prSet presAssocID="{D79EDDFE-8A28-447B-BBB1-40182289BF47}" presName="negativeSpace" presStyleCnt="0"/>
      <dgm:spPr/>
    </dgm:pt>
    <dgm:pt modelId="{C66FAAF9-CA00-4778-9D92-088BADC332D2}" type="pres">
      <dgm:prSet presAssocID="{D79EDDFE-8A28-447B-BBB1-40182289BF47}" presName="childText" presStyleLbl="conFgAcc1" presStyleIdx="2" presStyleCnt="4" custScaleY="312613" custLinFactY="-449176" custLinFactNeighborY="-500000">
        <dgm:presLayoutVars>
          <dgm:bulletEnabled val="1"/>
        </dgm:presLayoutVars>
      </dgm:prSet>
      <dgm:spPr/>
    </dgm:pt>
    <dgm:pt modelId="{C6C0713E-C564-493D-BD2E-0E8392E214D9}" type="pres">
      <dgm:prSet presAssocID="{D88D293D-92BB-4143-ABD4-3A06E461159F}" presName="spaceBetweenRectangles" presStyleCnt="0"/>
      <dgm:spPr/>
    </dgm:pt>
    <dgm:pt modelId="{A0B09BF9-34A4-463E-B3F1-9AC88CC15359}" type="pres">
      <dgm:prSet presAssocID="{5DE969B5-3445-42EB-B31C-3FDBD08855A7}" presName="parentLin" presStyleCnt="0"/>
      <dgm:spPr/>
    </dgm:pt>
    <dgm:pt modelId="{804303B5-5DBF-413C-BF84-6BD571896B31}" type="pres">
      <dgm:prSet presAssocID="{5DE969B5-3445-42EB-B31C-3FDBD08855A7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E8080517-9095-4DA7-B5E7-F933380D89BE}" type="pres">
      <dgm:prSet presAssocID="{5DE969B5-3445-42EB-B31C-3FDBD08855A7}" presName="parentText" presStyleLbl="node1" presStyleIdx="3" presStyleCnt="4" custScaleX="136011" custScaleY="540562" custLinFactY="-180284" custLinFactNeighborX="4474" custLinFactNeighborY="-2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113DC7-934C-4D31-B588-8AFEDDB74DFA}" type="pres">
      <dgm:prSet presAssocID="{5DE969B5-3445-42EB-B31C-3FDBD08855A7}" presName="negativeSpace" presStyleCnt="0"/>
      <dgm:spPr/>
    </dgm:pt>
    <dgm:pt modelId="{415E6331-66AD-4EAE-86CD-44EB25D89653}" type="pres">
      <dgm:prSet presAssocID="{5DE969B5-3445-42EB-B31C-3FDBD08855A7}" presName="childText" presStyleLbl="conFgAcc1" presStyleIdx="3" presStyleCnt="4" custScaleY="353575" custLinFactY="-400000" custLinFactNeighborX="868" custLinFactNeighborY="-429714">
        <dgm:presLayoutVars>
          <dgm:bulletEnabled val="1"/>
        </dgm:presLayoutVars>
      </dgm:prSet>
      <dgm:spPr/>
    </dgm:pt>
  </dgm:ptLst>
  <dgm:cxnLst>
    <dgm:cxn modelId="{0EBA79B3-80D7-42C6-BE29-1D97D1CE6280}" type="presOf" srcId="{5DE969B5-3445-42EB-B31C-3FDBD08855A7}" destId="{804303B5-5DBF-413C-BF84-6BD571896B31}" srcOrd="0" destOrd="0" presId="urn:microsoft.com/office/officeart/2005/8/layout/list1"/>
    <dgm:cxn modelId="{EEFB0ABB-1D2F-4680-9BD4-68A6E1120AA6}" srcId="{2E9A0F00-DCD3-4F2D-864D-02110C652184}" destId="{C341A465-F473-4665-9601-5AB5AE686E49}" srcOrd="1" destOrd="0" parTransId="{821A6458-1F8F-4764-810F-20183631FAD4}" sibTransId="{0026B051-6350-4A92-BB22-3459A3BE5760}"/>
    <dgm:cxn modelId="{64151BD7-5FF0-4063-87D2-A21FBBEBBB4E}" type="presOf" srcId="{D79EDDFE-8A28-447B-BBB1-40182289BF47}" destId="{2E224C98-48C1-4616-AD7B-F307BC3DD357}" srcOrd="1" destOrd="0" presId="urn:microsoft.com/office/officeart/2005/8/layout/list1"/>
    <dgm:cxn modelId="{46B2EBE2-240E-4DE8-827F-EB722DB480A8}" type="presOf" srcId="{C341A465-F473-4665-9601-5AB5AE686E49}" destId="{ADAFE9D0-DDC0-4F1F-AE0F-D9B8073C4B8C}" srcOrd="1" destOrd="0" presId="urn:microsoft.com/office/officeart/2005/8/layout/list1"/>
    <dgm:cxn modelId="{46DD41AB-6C8D-4F7D-B703-A68185824656}" type="presOf" srcId="{0BD85F69-7529-4D91-968B-353AAA725E71}" destId="{914E372B-002C-437B-974C-9DA030D56C70}" srcOrd="0" destOrd="0" presId="urn:microsoft.com/office/officeart/2005/8/layout/list1"/>
    <dgm:cxn modelId="{C2CE33C5-DDE0-443C-8AFF-66F36716D882}" srcId="{2E9A0F00-DCD3-4F2D-864D-02110C652184}" destId="{5DE969B5-3445-42EB-B31C-3FDBD08855A7}" srcOrd="3" destOrd="0" parTransId="{8B2CBC20-8832-4233-84F1-B96962F77D09}" sibTransId="{4B1CC3A0-C615-4D1F-90A9-A0CD539E4F8D}"/>
    <dgm:cxn modelId="{C2B667C1-AA74-4157-A517-D8078AAE1E73}" type="presOf" srcId="{D79EDDFE-8A28-447B-BBB1-40182289BF47}" destId="{7FB028B0-E2D9-4A3C-91E9-74CC96A8A249}" srcOrd="0" destOrd="0" presId="urn:microsoft.com/office/officeart/2005/8/layout/list1"/>
    <dgm:cxn modelId="{F3DEE7F1-A4BC-4025-899E-E89817DF1A25}" type="presOf" srcId="{C341A465-F473-4665-9601-5AB5AE686E49}" destId="{EE3BD1A3-0BFB-42CE-9DA2-7B2475613E61}" srcOrd="0" destOrd="0" presId="urn:microsoft.com/office/officeart/2005/8/layout/list1"/>
    <dgm:cxn modelId="{1C6E4F33-DE49-41E8-9A31-ED9CB6852846}" type="presOf" srcId="{2E9A0F00-DCD3-4F2D-864D-02110C652184}" destId="{B79CA90E-3FAB-40DD-971B-BF76124CF074}" srcOrd="0" destOrd="0" presId="urn:microsoft.com/office/officeart/2005/8/layout/list1"/>
    <dgm:cxn modelId="{A6FAA579-C463-4E81-BD7E-B69066D2FC8B}" srcId="{2E9A0F00-DCD3-4F2D-864D-02110C652184}" destId="{D79EDDFE-8A28-447B-BBB1-40182289BF47}" srcOrd="2" destOrd="0" parTransId="{12EF1C8F-A3FD-47E3-87EE-9EE73869718F}" sibTransId="{D88D293D-92BB-4143-ABD4-3A06E461159F}"/>
    <dgm:cxn modelId="{718FFE51-4A7C-4427-9B24-20EFA9CF1B95}" type="presOf" srcId="{5DE969B5-3445-42EB-B31C-3FDBD08855A7}" destId="{E8080517-9095-4DA7-B5E7-F933380D89BE}" srcOrd="1" destOrd="0" presId="urn:microsoft.com/office/officeart/2005/8/layout/list1"/>
    <dgm:cxn modelId="{F6EC4206-66B2-4EF2-AA1F-16935A638A00}" type="presOf" srcId="{0BD85F69-7529-4D91-968B-353AAA725E71}" destId="{D9B65ABE-5EF2-41EA-A194-1D5E261D3B18}" srcOrd="1" destOrd="0" presId="urn:microsoft.com/office/officeart/2005/8/layout/list1"/>
    <dgm:cxn modelId="{18B3ECE0-4373-41A4-B833-7B374BCB4299}" srcId="{2E9A0F00-DCD3-4F2D-864D-02110C652184}" destId="{0BD85F69-7529-4D91-968B-353AAA725E71}" srcOrd="0" destOrd="0" parTransId="{14AFAB9F-98A1-40A0-BF84-F9A1B41FB5A1}" sibTransId="{E1B0AAD1-248D-4218-9715-0714BAF81432}"/>
    <dgm:cxn modelId="{E3233093-6DFE-4F09-936A-A8109645BC6B}" type="presParOf" srcId="{B79CA90E-3FAB-40DD-971B-BF76124CF074}" destId="{D1D18678-ABEE-4C1E-A500-D2B2213FF9EF}" srcOrd="0" destOrd="0" presId="urn:microsoft.com/office/officeart/2005/8/layout/list1"/>
    <dgm:cxn modelId="{E7C1BEC3-329A-425D-A310-053730C87BC0}" type="presParOf" srcId="{D1D18678-ABEE-4C1E-A500-D2B2213FF9EF}" destId="{914E372B-002C-437B-974C-9DA030D56C70}" srcOrd="0" destOrd="0" presId="urn:microsoft.com/office/officeart/2005/8/layout/list1"/>
    <dgm:cxn modelId="{B41F2A6C-F8E8-43AE-804A-7B3FD87980D7}" type="presParOf" srcId="{D1D18678-ABEE-4C1E-A500-D2B2213FF9EF}" destId="{D9B65ABE-5EF2-41EA-A194-1D5E261D3B18}" srcOrd="1" destOrd="0" presId="urn:microsoft.com/office/officeart/2005/8/layout/list1"/>
    <dgm:cxn modelId="{C0F987B5-1DAD-459C-9865-20FBB84B6107}" type="presParOf" srcId="{B79CA90E-3FAB-40DD-971B-BF76124CF074}" destId="{EAB266C0-B4BC-439D-8374-C04E5C7E354E}" srcOrd="1" destOrd="0" presId="urn:microsoft.com/office/officeart/2005/8/layout/list1"/>
    <dgm:cxn modelId="{E2C066D9-13D3-4B51-A57C-CD858E9100E0}" type="presParOf" srcId="{B79CA90E-3FAB-40DD-971B-BF76124CF074}" destId="{67EF7FAC-C19D-4967-90B3-D1A719937BCE}" srcOrd="2" destOrd="0" presId="urn:microsoft.com/office/officeart/2005/8/layout/list1"/>
    <dgm:cxn modelId="{4632F36D-BA2E-4219-8C75-A6273B0DA4AE}" type="presParOf" srcId="{B79CA90E-3FAB-40DD-971B-BF76124CF074}" destId="{1F4B209B-16B6-4E14-B11B-CEF5D25F65EC}" srcOrd="3" destOrd="0" presId="urn:microsoft.com/office/officeart/2005/8/layout/list1"/>
    <dgm:cxn modelId="{DEDFA485-3E9A-4D0A-8FBE-358613E63E20}" type="presParOf" srcId="{B79CA90E-3FAB-40DD-971B-BF76124CF074}" destId="{09694D70-5187-4BBE-9A18-1C6FCC993309}" srcOrd="4" destOrd="0" presId="urn:microsoft.com/office/officeart/2005/8/layout/list1"/>
    <dgm:cxn modelId="{EA3525B5-2ABA-4A05-875F-B4A59900E39A}" type="presParOf" srcId="{09694D70-5187-4BBE-9A18-1C6FCC993309}" destId="{EE3BD1A3-0BFB-42CE-9DA2-7B2475613E61}" srcOrd="0" destOrd="0" presId="urn:microsoft.com/office/officeart/2005/8/layout/list1"/>
    <dgm:cxn modelId="{C731529C-C296-4520-ADC1-4ECBC38725BE}" type="presParOf" srcId="{09694D70-5187-4BBE-9A18-1C6FCC993309}" destId="{ADAFE9D0-DDC0-4F1F-AE0F-D9B8073C4B8C}" srcOrd="1" destOrd="0" presId="urn:microsoft.com/office/officeart/2005/8/layout/list1"/>
    <dgm:cxn modelId="{621C7852-42BF-4233-B2FB-D2DCD0E762DD}" type="presParOf" srcId="{B79CA90E-3FAB-40DD-971B-BF76124CF074}" destId="{DFCD5454-8A7A-4132-9807-E9D16CB070F5}" srcOrd="5" destOrd="0" presId="urn:microsoft.com/office/officeart/2005/8/layout/list1"/>
    <dgm:cxn modelId="{6584EE01-FB9D-4B38-B982-55D6E6943927}" type="presParOf" srcId="{B79CA90E-3FAB-40DD-971B-BF76124CF074}" destId="{3A432E66-CD74-4368-A15C-1C1F6847B42D}" srcOrd="6" destOrd="0" presId="urn:microsoft.com/office/officeart/2005/8/layout/list1"/>
    <dgm:cxn modelId="{09F5E737-791A-4AE3-95C0-37B1362E264A}" type="presParOf" srcId="{B79CA90E-3FAB-40DD-971B-BF76124CF074}" destId="{5C3E56DC-1535-48AE-A7DA-1879942B42FF}" srcOrd="7" destOrd="0" presId="urn:microsoft.com/office/officeart/2005/8/layout/list1"/>
    <dgm:cxn modelId="{069C0FE2-7B52-45F7-866B-B675B7415DB8}" type="presParOf" srcId="{B79CA90E-3FAB-40DD-971B-BF76124CF074}" destId="{A5C87501-B436-42FB-ABF5-F6040EE07677}" srcOrd="8" destOrd="0" presId="urn:microsoft.com/office/officeart/2005/8/layout/list1"/>
    <dgm:cxn modelId="{3E07B38E-F5EE-47E2-9C00-9456B8BE9FA1}" type="presParOf" srcId="{A5C87501-B436-42FB-ABF5-F6040EE07677}" destId="{7FB028B0-E2D9-4A3C-91E9-74CC96A8A249}" srcOrd="0" destOrd="0" presId="urn:microsoft.com/office/officeart/2005/8/layout/list1"/>
    <dgm:cxn modelId="{099121E5-EEEE-438E-9406-488AF4FC0AC9}" type="presParOf" srcId="{A5C87501-B436-42FB-ABF5-F6040EE07677}" destId="{2E224C98-48C1-4616-AD7B-F307BC3DD357}" srcOrd="1" destOrd="0" presId="urn:microsoft.com/office/officeart/2005/8/layout/list1"/>
    <dgm:cxn modelId="{7358B585-1002-4ED1-8658-6645FAC61E10}" type="presParOf" srcId="{B79CA90E-3FAB-40DD-971B-BF76124CF074}" destId="{A4727FB1-95DC-475D-884D-0358C075EBDA}" srcOrd="9" destOrd="0" presId="urn:microsoft.com/office/officeart/2005/8/layout/list1"/>
    <dgm:cxn modelId="{1A9D2E8D-6F08-4F2B-831D-6BF51514DDB3}" type="presParOf" srcId="{B79CA90E-3FAB-40DD-971B-BF76124CF074}" destId="{C66FAAF9-CA00-4778-9D92-088BADC332D2}" srcOrd="10" destOrd="0" presId="urn:microsoft.com/office/officeart/2005/8/layout/list1"/>
    <dgm:cxn modelId="{3BE8F55B-F7C0-4D2C-8893-222C5EB2E1C2}" type="presParOf" srcId="{B79CA90E-3FAB-40DD-971B-BF76124CF074}" destId="{C6C0713E-C564-493D-BD2E-0E8392E214D9}" srcOrd="11" destOrd="0" presId="urn:microsoft.com/office/officeart/2005/8/layout/list1"/>
    <dgm:cxn modelId="{03F4A5EB-9CF0-41D7-AB28-A424251B15BC}" type="presParOf" srcId="{B79CA90E-3FAB-40DD-971B-BF76124CF074}" destId="{A0B09BF9-34A4-463E-B3F1-9AC88CC15359}" srcOrd="12" destOrd="0" presId="urn:microsoft.com/office/officeart/2005/8/layout/list1"/>
    <dgm:cxn modelId="{53D4A20C-4F2E-40FE-A9FE-F94F5B9A3680}" type="presParOf" srcId="{A0B09BF9-34A4-463E-B3F1-9AC88CC15359}" destId="{804303B5-5DBF-413C-BF84-6BD571896B31}" srcOrd="0" destOrd="0" presId="urn:microsoft.com/office/officeart/2005/8/layout/list1"/>
    <dgm:cxn modelId="{3A72B5E9-105A-4EA8-96C3-8D9C985DF96A}" type="presParOf" srcId="{A0B09BF9-34A4-463E-B3F1-9AC88CC15359}" destId="{E8080517-9095-4DA7-B5E7-F933380D89BE}" srcOrd="1" destOrd="0" presId="urn:microsoft.com/office/officeart/2005/8/layout/list1"/>
    <dgm:cxn modelId="{65931F1B-35A2-4A90-B35B-E3ECA7C9EE16}" type="presParOf" srcId="{B79CA90E-3FAB-40DD-971B-BF76124CF074}" destId="{B8113DC7-934C-4D31-B588-8AFEDDB74DFA}" srcOrd="13" destOrd="0" presId="urn:microsoft.com/office/officeart/2005/8/layout/list1"/>
    <dgm:cxn modelId="{24504727-7DC5-4366-BFD1-2300A324BC67}" type="presParOf" srcId="{B79CA90E-3FAB-40DD-971B-BF76124CF074}" destId="{415E6331-66AD-4EAE-86CD-44EB25D89653}" srcOrd="14" destOrd="0" presId="urn:microsoft.com/office/officeart/2005/8/layout/lis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42C4-23F4-47C8-97D6-3FED9984399C}" type="datetimeFigureOut">
              <a:rPr lang="ru-RU" smtClean="0"/>
              <a:pPr/>
              <a:t>04.12.2012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176C-84FC-444E-81FE-1A28BAD8D5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42C4-23F4-47C8-97D6-3FED9984399C}" type="datetimeFigureOut">
              <a:rPr lang="ru-RU" smtClean="0"/>
              <a:pPr/>
              <a:t>04.12.2012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176C-84FC-444E-81FE-1A28BAD8D5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42C4-23F4-47C8-97D6-3FED9984399C}" type="datetimeFigureOut">
              <a:rPr lang="ru-RU" smtClean="0"/>
              <a:pPr/>
              <a:t>04.12.2012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176C-84FC-444E-81FE-1A28BAD8D5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42C4-23F4-47C8-97D6-3FED9984399C}" type="datetimeFigureOut">
              <a:rPr lang="ru-RU" smtClean="0"/>
              <a:pPr/>
              <a:t>04.12.2012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176C-84FC-444E-81FE-1A28BAD8D5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42C4-23F4-47C8-97D6-3FED9984399C}" type="datetimeFigureOut">
              <a:rPr lang="ru-RU" smtClean="0"/>
              <a:pPr/>
              <a:t>04.12.2012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176C-84FC-444E-81FE-1A28BAD8D5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42C4-23F4-47C8-97D6-3FED9984399C}" type="datetimeFigureOut">
              <a:rPr lang="ru-RU" smtClean="0"/>
              <a:pPr/>
              <a:t>04.12.2012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176C-84FC-444E-81FE-1A28BAD8D5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42C4-23F4-47C8-97D6-3FED9984399C}" type="datetimeFigureOut">
              <a:rPr lang="ru-RU" smtClean="0"/>
              <a:pPr/>
              <a:t>04.12.2012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176C-84FC-444E-81FE-1A28BAD8D5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42C4-23F4-47C8-97D6-3FED9984399C}" type="datetimeFigureOut">
              <a:rPr lang="ru-RU" smtClean="0"/>
              <a:pPr/>
              <a:t>04.12.2012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176C-84FC-444E-81FE-1A28BAD8D5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42C4-23F4-47C8-97D6-3FED9984399C}" type="datetimeFigureOut">
              <a:rPr lang="ru-RU" smtClean="0"/>
              <a:pPr/>
              <a:t>04.12.2012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176C-84FC-444E-81FE-1A28BAD8D5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42C4-23F4-47C8-97D6-3FED9984399C}" type="datetimeFigureOut">
              <a:rPr lang="ru-RU" smtClean="0"/>
              <a:pPr/>
              <a:t>04.12.2012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176C-84FC-444E-81FE-1A28BAD8D5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42C4-23F4-47C8-97D6-3FED9984399C}" type="datetimeFigureOut">
              <a:rPr lang="ru-RU" smtClean="0"/>
              <a:pPr/>
              <a:t>04.12.2012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176C-84FC-444E-81FE-1A28BAD8D5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F42C4-23F4-47C8-97D6-3FED9984399C}" type="datetimeFigureOut">
              <a:rPr lang="ru-RU" smtClean="0"/>
              <a:pPr/>
              <a:t>04.12.2012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F176C-84FC-444E-81FE-1A28BAD8D5E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00109"/>
            <a:ext cx="7772400" cy="314327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Профессиональное самоопределение и реализация профессионального выбора школьника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4357694"/>
            <a:ext cx="7143800" cy="1643074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МБОУ СОШ №32 «Эврика – развитие»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г. Волжского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3600" b="1" dirty="0" smtClean="0"/>
              <a:t>Цель модуля</a:t>
            </a:r>
            <a:r>
              <a:rPr lang="ru-RU" sz="3600" dirty="0" smtClean="0"/>
              <a:t>: освоение технологии профессионального самоопределения.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Задачи:</a:t>
            </a:r>
          </a:p>
          <a:p>
            <a:r>
              <a:rPr lang="ru-RU" dirty="0" smtClean="0"/>
              <a:t>Создать условия для профессионального самоопределения обучающихся;</a:t>
            </a:r>
          </a:p>
          <a:p>
            <a:r>
              <a:rPr lang="ru-RU" dirty="0" smtClean="0"/>
              <a:t>Освоить техники и технологии </a:t>
            </a:r>
            <a:r>
              <a:rPr lang="ru-RU" dirty="0" err="1" smtClean="0"/>
              <a:t>тьюторского</a:t>
            </a:r>
            <a:r>
              <a:rPr lang="ru-RU" dirty="0" smtClean="0"/>
              <a:t> самоопределения;</a:t>
            </a:r>
          </a:p>
          <a:p>
            <a:r>
              <a:rPr lang="ru-RU" dirty="0" smtClean="0"/>
              <a:t>Создать условия для реализации профессионального выбора обучающихся;</a:t>
            </a:r>
          </a:p>
          <a:p>
            <a:r>
              <a:rPr lang="ru-RU" dirty="0" smtClean="0"/>
              <a:t>Освоить формы дистанционного образования.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МОДУЛЯ.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089436351"/>
              </p:ext>
            </p:extLst>
          </p:nvPr>
        </p:nvGraphicFramePr>
        <p:xfrm>
          <a:off x="428596" y="1285860"/>
          <a:ext cx="8229600" cy="535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88</Words>
  <Application>Microsoft Office PowerPoint</Application>
  <PresentationFormat>Экран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Профессиональное самоопределение и реализация профессионального выбора школьника</vt:lpstr>
      <vt:lpstr>Цель модуля: освоение технологии профессионального самоопределения.</vt:lpstr>
      <vt:lpstr>СТРУКТУРА МОДУЛЯ.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Профессиональное самоопределение и реализация профессионального выбора школьника</dc:title>
  <dc:creator>Вера</dc:creator>
  <cp:lastModifiedBy>Вера</cp:lastModifiedBy>
  <cp:revision>6</cp:revision>
  <dcterms:created xsi:type="dcterms:W3CDTF">2012-11-29T18:44:40Z</dcterms:created>
  <dcterms:modified xsi:type="dcterms:W3CDTF">2012-12-04T16:28:39Z</dcterms:modified>
</cp:coreProperties>
</file>