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029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13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3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267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012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421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64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75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388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03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4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F4EBD-5B52-43B5-8995-15E544D291B3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9A822-09D6-4135-9BE2-1F1B6C563C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3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856984" cy="6021287"/>
          </a:xfrm>
        </p:spPr>
        <p:txBody>
          <a:bodyPr>
            <a:norm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Фотограф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40091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Перспективы карьерного роста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764704"/>
            <a:ext cx="7344817" cy="6550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/>
              <a:t>Возможные пути развития фотографа: </a:t>
            </a:r>
          </a:p>
          <a:p>
            <a:pPr marL="0" indent="0">
              <a:buNone/>
            </a:pPr>
            <a:r>
              <a:rPr lang="ru-RU" sz="2200" b="1" dirty="0" smtClean="0"/>
              <a:t>Специализация и освоение смежных областей. </a:t>
            </a:r>
          </a:p>
          <a:p>
            <a:pPr marL="0" indent="0">
              <a:buNone/>
            </a:pPr>
            <a:r>
              <a:rPr lang="ru-RU" sz="2200" b="1" dirty="0" smtClean="0"/>
              <a:t> Фотографы могут развиваться в различных видах и жанрах фотографии, сферах специализации и владения той или иной техникой съемки. Кого-то из фотографов может привлекать художественная съемка (люди, пейзажи), другого – событийная (корреспонденция, мероприятия), третьего – мир моды и красоты (работа с фотомоделями и т.п.). Важно, что в каждой сфере фотограф может стать истинным мастером и образцом для подражания. </a:t>
            </a:r>
          </a:p>
          <a:p>
            <a:pPr marL="0" indent="0">
              <a:buNone/>
            </a:pPr>
            <a:r>
              <a:rPr lang="ru-RU" sz="2200" b="1" dirty="0" smtClean="0"/>
              <a:t>Также человек с профессией фотографа может осваивать смежные специализации, такие как: кинооператор, фоторепортер, дизайнер и т.п.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62713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97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Тип и класс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4896544" cy="56612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Профессия фотографа относится к типу «Человек - Художественный образ», она связана с созданием, проектированием, моделированием художественных произведений. 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Также эта профессия относится к типу «Человек - Техника», она связана с монтажом, сборкой и наладкой, эксплуатацией технических устройств, ремонтом техники, управлением техническими устройствами.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Дополнительно эта профессия относится к типу «Человек - Человек», так как она связана с общением и взаимодействием с людьми. 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Профессия фотографа относится к классу «эвристических (творческих)», она связана с творческой деятельностью.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834374"/>
            <a:ext cx="3917806" cy="600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36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5760640" cy="602128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Фотограф производит фотосъемку различных объектов (людей, зданий, природы и пр.) в стационарных и выездных условиях на черно-белой, цветной и обращаемой пленке. Он проявляет, фиксирует, промывает, сушит негативы, ретуширует, печатает снимки. </a:t>
            </a:r>
          </a:p>
          <a:p>
            <a:r>
              <a:rPr lang="ru-RU" dirty="0" smtClean="0"/>
              <a:t>Фотограф работает с программами по обработке </a:t>
            </a:r>
          </a:p>
          <a:p>
            <a:pPr marL="0" indent="0">
              <a:buNone/>
            </a:pPr>
            <a:r>
              <a:rPr lang="ru-RU" dirty="0" smtClean="0"/>
              <a:t>изображений, если фотографии</a:t>
            </a:r>
          </a:p>
          <a:p>
            <a:pPr marL="0" indent="0">
              <a:buNone/>
            </a:pPr>
            <a:r>
              <a:rPr lang="ru-RU" dirty="0" smtClean="0"/>
              <a:t> делаются на цифровом носителе. </a:t>
            </a:r>
          </a:p>
          <a:p>
            <a:pPr marL="0" indent="0">
              <a:buNone/>
            </a:pPr>
            <a:r>
              <a:rPr lang="ru-RU" dirty="0" smtClean="0"/>
              <a:t>Фотография предоставляет широкие возможности для творчества. Специалисты считают, что она является одним из видов искусства. </a:t>
            </a:r>
          </a:p>
          <a:p>
            <a:endParaRPr lang="ru-RU" dirty="0" smtClean="0"/>
          </a:p>
          <a:p>
            <a:r>
              <a:rPr lang="ru-RU" dirty="0" smtClean="0"/>
              <a:t> Работа фотографа включает в себя: </a:t>
            </a:r>
          </a:p>
          <a:p>
            <a:endParaRPr lang="ru-RU" dirty="0" smtClean="0"/>
          </a:p>
          <a:p>
            <a:r>
              <a:rPr lang="ru-RU" dirty="0" smtClean="0"/>
              <a:t>Художественную фотосъемку, фотосъемку для документов и т.п.; </a:t>
            </a:r>
          </a:p>
          <a:p>
            <a:r>
              <a:rPr lang="ru-RU" dirty="0" smtClean="0"/>
              <a:t>Налаживание осветительного оборудования в съемочном павильоне, подготовку фотокамер; </a:t>
            </a:r>
          </a:p>
          <a:p>
            <a:r>
              <a:rPr lang="ru-RU" dirty="0" smtClean="0"/>
              <a:t>Работу с клиентами и художественными объектами, их расположению, композиции и т.п.; </a:t>
            </a:r>
          </a:p>
          <a:p>
            <a:r>
              <a:rPr lang="ru-RU" dirty="0" smtClean="0"/>
              <a:t>Обработку фотографий и фотоснимков; </a:t>
            </a:r>
          </a:p>
          <a:p>
            <a:r>
              <a:rPr lang="ru-RU" dirty="0" smtClean="0"/>
              <a:t>Составление альбомов, коллажей и т.п. </a:t>
            </a:r>
          </a:p>
          <a:p>
            <a:endParaRPr lang="ru-RU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16394"/>
            <a:ext cx="3366298" cy="464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10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35" y="2204865"/>
            <a:ext cx="8290665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Требования к знаниям и умениям специалиста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4788024" cy="5589240"/>
          </a:xfrm>
        </p:spPr>
        <p:txBody>
          <a:bodyPr>
            <a:noAutofit/>
          </a:bodyPr>
          <a:lstStyle/>
          <a:p>
            <a:r>
              <a:rPr lang="ru-RU" sz="1600" dirty="0" smtClean="0"/>
              <a:t>Для успешного освоения профессии фотографа необходимы базовые знания по основам фотографирования. 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Квалифицированный фотограф должен знать: </a:t>
            </a:r>
          </a:p>
          <a:p>
            <a:endParaRPr lang="ru-RU" sz="1600" dirty="0" smtClean="0"/>
          </a:p>
          <a:p>
            <a:r>
              <a:rPr lang="ru-RU" sz="1600" dirty="0" smtClean="0"/>
              <a:t>основы фотографии и фотооптики; </a:t>
            </a:r>
          </a:p>
          <a:p>
            <a:r>
              <a:rPr lang="ru-RU" sz="1600" dirty="0" smtClean="0"/>
              <a:t>виды, назначение и устройство фотоаппаратуры и электрической осветительной аппаратуры; </a:t>
            </a:r>
          </a:p>
          <a:p>
            <a:r>
              <a:rPr lang="ru-RU" sz="1600" dirty="0" smtClean="0"/>
              <a:t>основы зрительного восприятия, композиции и т.п.</a:t>
            </a:r>
          </a:p>
          <a:p>
            <a:pPr marL="0" indent="0">
              <a:buNone/>
            </a:pPr>
            <a:endParaRPr lang="ru-RU" sz="1600" dirty="0" smtClean="0"/>
          </a:p>
          <a:p>
            <a:r>
              <a:rPr lang="ru-RU" sz="1600" dirty="0" smtClean="0"/>
              <a:t>Квалифицированный фотограф должен уметь: </a:t>
            </a:r>
          </a:p>
          <a:p>
            <a:endParaRPr lang="ru-RU" sz="1600" dirty="0" smtClean="0"/>
          </a:p>
          <a:p>
            <a:r>
              <a:rPr lang="ru-RU" sz="1600" dirty="0" smtClean="0"/>
              <a:t>выставлять необходимое для фотосъемки освещение; </a:t>
            </a:r>
          </a:p>
          <a:p>
            <a:r>
              <a:rPr lang="ru-RU" sz="1600" dirty="0" smtClean="0"/>
              <a:t>регулировать фотоаппаратуру; </a:t>
            </a:r>
          </a:p>
          <a:p>
            <a:r>
              <a:rPr lang="ru-RU" sz="1600" dirty="0" smtClean="0"/>
              <a:t>производить фотосъемку, обработку и печать фотографий, и т.п.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3254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054245"/>
            <a:ext cx="5443347" cy="4803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к индивидуальным особенностям специалиста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412776"/>
            <a:ext cx="4392488" cy="54452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Для успешной деятельности в качестве фотографа необходимо наличие следующих профессионально-важных качеств: </a:t>
            </a:r>
          </a:p>
          <a:p>
            <a:r>
              <a:rPr lang="ru-RU" dirty="0" smtClean="0"/>
              <a:t>склонность к творческой работе</a:t>
            </a:r>
          </a:p>
          <a:p>
            <a:r>
              <a:rPr lang="ru-RU" dirty="0" smtClean="0"/>
              <a:t>склонность к работе с информацией</a:t>
            </a:r>
          </a:p>
          <a:p>
            <a:r>
              <a:rPr lang="ru-RU" dirty="0" smtClean="0"/>
              <a:t>активность и физическая подвижность</a:t>
            </a:r>
          </a:p>
          <a:p>
            <a:r>
              <a:rPr lang="ru-RU" dirty="0" smtClean="0"/>
              <a:t>способность к концентрации внимания</a:t>
            </a:r>
          </a:p>
          <a:p>
            <a:r>
              <a:rPr lang="ru-RU" dirty="0" smtClean="0"/>
              <a:t>склонность к работе с техникой</a:t>
            </a:r>
          </a:p>
          <a:p>
            <a:r>
              <a:rPr lang="ru-RU" dirty="0" smtClean="0"/>
              <a:t>склонность к сервисной работе</a:t>
            </a:r>
          </a:p>
          <a:p>
            <a:r>
              <a:rPr lang="ru-RU" dirty="0" smtClean="0"/>
              <a:t>физическая выносливость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10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017209"/>
            <a:ext cx="5840791" cy="5840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Медицинские противопоказания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4" y="1338033"/>
            <a:ext cx="4846178" cy="5519967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Медицинские ограничения для фотографа: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заболевания опорно-двигательного аппарата;</a:t>
            </a:r>
          </a:p>
          <a:p>
            <a:r>
              <a:rPr lang="ru-RU" dirty="0" smtClean="0"/>
              <a:t> нервной системы;</a:t>
            </a:r>
          </a:p>
          <a:p>
            <a:r>
              <a:rPr lang="ru-RU" dirty="0" smtClean="0"/>
              <a:t> сердечнососудистой системы;</a:t>
            </a:r>
          </a:p>
          <a:p>
            <a:r>
              <a:rPr lang="ru-RU" dirty="0" smtClean="0"/>
              <a:t> органов слуха, речи и зрения;</a:t>
            </a:r>
          </a:p>
          <a:p>
            <a:r>
              <a:rPr lang="ru-RU" dirty="0" smtClean="0"/>
              <a:t> иммунной системы;</a:t>
            </a:r>
          </a:p>
          <a:p>
            <a:r>
              <a:rPr lang="ru-RU" dirty="0" smtClean="0"/>
              <a:t> физические ограничения (ограничения подвижности).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При наличии этих заболеваний работа по профессии фотографа может приводить к ухудшению здоровья, а также создавать непреодолимые препятствия для освоения и роста в рамках этой профессии.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577" y="1772816"/>
            <a:ext cx="7663842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Базовое 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24744"/>
            <a:ext cx="3851920" cy="56166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Базовые знания по профессии фотографа можно получить в учреждениях начального и среднего профессионального образования.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0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2348880"/>
            <a:ext cx="6624736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dirty="0" smtClean="0"/>
              <a:t>Пути получения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872835"/>
            <a:ext cx="5004048" cy="6444595"/>
          </a:xfrm>
        </p:spPr>
        <p:txBody>
          <a:bodyPr>
            <a:noAutofit/>
          </a:bodyPr>
          <a:lstStyle/>
          <a:p>
            <a:r>
              <a:rPr lang="ru-RU" sz="1600" dirty="0" smtClean="0"/>
              <a:t>тать фотографом теоретически может каждый человек, независимо от образования, гуманитарного или технического склада мышления, если его хобби — фотография — постепенно вышла за рамки простого увлечения. В этом помогут специальные фотошколы и студии, которые предлагают квалифицированные курсы фотографов, где преподают признанные мастера этого вида искусства. </a:t>
            </a:r>
          </a:p>
          <a:p>
            <a:r>
              <a:rPr lang="ru-RU" sz="1600" dirty="0" smtClean="0"/>
              <a:t> Также существуют направления среднего и высшего профессионального образования, на которых можно получить знания, которые помогут развиться в профессии фотографа. </a:t>
            </a:r>
          </a:p>
          <a:p>
            <a:r>
              <a:rPr lang="ru-RU" sz="1600" dirty="0" smtClean="0"/>
              <a:t> Можно получить квалификацию фотографа в одном из учреждений среднего профессионального образования города Москвы: </a:t>
            </a:r>
          </a:p>
          <a:p>
            <a:r>
              <a:rPr lang="ru-RU" sz="1600" dirty="0" smtClean="0"/>
              <a:t>Гуманитарный колледж РГГУ ; </a:t>
            </a:r>
          </a:p>
          <a:p>
            <a:r>
              <a:rPr lang="ru-RU" sz="1600" dirty="0" smtClean="0"/>
              <a:t> Всероссийский государственный университет кинематографии имени С. А. Герасимова. Колледж кино, телевидения и мультимедиа (КТМ ВГИК имени </a:t>
            </a:r>
            <a:r>
              <a:rPr lang="ru-RU" sz="1600" dirty="0" err="1" smtClean="0"/>
              <a:t>С.А.Герасимова</a:t>
            </a:r>
            <a:r>
              <a:rPr lang="ru-RU" sz="1600" dirty="0" smtClean="0"/>
              <a:t>); </a:t>
            </a:r>
          </a:p>
          <a:p>
            <a:r>
              <a:rPr lang="ru-RU" sz="1600" dirty="0" smtClean="0"/>
              <a:t> Колледж автоматизации и информационных технологий N 20 (КАИТ N 20)и т.п.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6673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14148"/>
            <a:ext cx="6443852" cy="644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Области применения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Фотографы могут работать в таких </a:t>
            </a:r>
          </a:p>
          <a:p>
            <a:pPr marL="0" indent="0">
              <a:buNone/>
            </a:pPr>
            <a:r>
              <a:rPr lang="ru-RU" dirty="0" smtClean="0"/>
              <a:t>организациях и сферах, как: </a:t>
            </a:r>
          </a:p>
          <a:p>
            <a:endParaRPr lang="ru-RU" dirty="0" smtClean="0"/>
          </a:p>
          <a:p>
            <a:r>
              <a:rPr lang="ru-RU" dirty="0" smtClean="0"/>
              <a:t>Рекламные агентства; </a:t>
            </a:r>
          </a:p>
          <a:p>
            <a:r>
              <a:rPr lang="ru-RU" dirty="0" smtClean="0"/>
              <a:t>Издательства, типографии, СМИ; </a:t>
            </a:r>
          </a:p>
          <a:p>
            <a:r>
              <a:rPr lang="ru-RU" dirty="0" smtClean="0"/>
              <a:t>Киностудии; </a:t>
            </a:r>
          </a:p>
          <a:p>
            <a:r>
              <a:rPr lang="ru-RU" dirty="0" smtClean="0"/>
              <a:t>Фотоателье; </a:t>
            </a:r>
          </a:p>
          <a:p>
            <a:r>
              <a:rPr lang="ru-RU" dirty="0" smtClean="0"/>
              <a:t>Криминалистика и т.п. </a:t>
            </a:r>
          </a:p>
          <a:p>
            <a:endParaRPr lang="ru-RU" dirty="0" smtClean="0"/>
          </a:p>
          <a:p>
            <a:r>
              <a:rPr lang="ru-RU" dirty="0" smtClean="0"/>
              <a:t> Также фотографы могут заниматься собственным делом и работать в режиме «</a:t>
            </a:r>
            <a:r>
              <a:rPr lang="ru-RU" dirty="0" err="1" smtClean="0"/>
              <a:t>фриланса</a:t>
            </a:r>
            <a:r>
              <a:rPr lang="ru-RU" dirty="0" smtClean="0"/>
              <a:t>», работая на себя.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70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720</Words>
  <Application>Microsoft Office PowerPoint</Application>
  <PresentationFormat>Экран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Фотограф</vt:lpstr>
      <vt:lpstr>Тип и класс профессии</vt:lpstr>
      <vt:lpstr>Содержание деятельности</vt:lpstr>
      <vt:lpstr>Требования к знаниям и умениям специалиста</vt:lpstr>
      <vt:lpstr>Требования к индивидуальным особенностям специалиста</vt:lpstr>
      <vt:lpstr>Медицинские противопоказания</vt:lpstr>
      <vt:lpstr>Базовое образование</vt:lpstr>
      <vt:lpstr>Пути получения профессии</vt:lpstr>
      <vt:lpstr>Области применения профессии</vt:lpstr>
      <vt:lpstr>Перспективы карьерного роста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Фотограф</dc:title>
  <dc:creator>проскуряков</dc:creator>
  <cp:lastModifiedBy>учитель</cp:lastModifiedBy>
  <cp:revision>3</cp:revision>
  <dcterms:created xsi:type="dcterms:W3CDTF">2011-12-28T13:46:55Z</dcterms:created>
  <dcterms:modified xsi:type="dcterms:W3CDTF">2012-11-30T03:37:57Z</dcterms:modified>
</cp:coreProperties>
</file>