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6D8CF-B97E-479D-8913-A7DAA25CC2F4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D654C-EF91-4900-AEA5-BF9FA22C69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21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4D564E8A-F238-41CC-9882-BEB15E6B139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5C7C04BC-5C90-47E9-8980-ACAB72E7CF5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ru-RU" sz="3600" cap="none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  <a:cs typeface="Aharoni" pitchFamily="2" charset="-79"/>
              </a:rPr>
              <a:t>фармацевт</a:t>
            </a:r>
            <a:endParaRPr lang="ru-RU" sz="3600" cap="none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669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Специалисты с профессией фармацевта могут работать в таких организациях и сферах, как:</a:t>
            </a:r>
          </a:p>
          <a:p>
            <a:r>
              <a:rPr lang="ru-RU" dirty="0"/>
              <a:t>Аптеки;</a:t>
            </a:r>
          </a:p>
          <a:p>
            <a:r>
              <a:rPr lang="ru-RU" dirty="0"/>
              <a:t>Коммерческие организации-поставщики лекарств;</a:t>
            </a:r>
          </a:p>
          <a:p>
            <a:r>
              <a:rPr lang="ru-RU" dirty="0"/>
              <a:t>Фармацевтические компании и лаборатории;</a:t>
            </a:r>
          </a:p>
          <a:p>
            <a:r>
              <a:rPr lang="ru-RU" dirty="0"/>
              <a:t>Оптовые организации, занимающиеся сбытом лекарственных средств, товаров для гигиены и т.п.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Области применения профессии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221088"/>
            <a:ext cx="3054122" cy="18815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21088"/>
            <a:ext cx="3557795" cy="218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2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Фармацевты могут специализироваться в конкретных сферах производства, разработки и продажи лекарственных средств, заниматься научной или практической деятельностью и т.п.</a:t>
            </a:r>
          </a:p>
          <a:p>
            <a:r>
              <a:rPr lang="ru-RU" dirty="0"/>
              <a:t>Также человек с профессией фармацевта может осваивать смежные специализации, такие как: врач, технолог и т.п</a:t>
            </a:r>
            <a:r>
              <a:rPr lang="ru-RU" dirty="0" smtClean="0"/>
              <a:t>.</a:t>
            </a:r>
          </a:p>
          <a:p>
            <a:r>
              <a:rPr lang="ru-RU" dirty="0"/>
              <a:t>В данном случае человек может начать руководить отделом провизоров или производством, заняться продажами и продвижением лекарственных средств и т.п.</a:t>
            </a:r>
          </a:p>
          <a:p>
            <a:r>
              <a:rPr lang="ru-RU" dirty="0"/>
              <a:t>В случае данного направления карьерного роста рекомендуется развивать управленческие и коммуникативные умения, осваивать такие профессии, как: предприниматель, менеджер, </a:t>
            </a:r>
            <a:r>
              <a:rPr lang="ru-RU" dirty="0" smtClean="0"/>
              <a:t>маркетолог.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Перспективы карьерного роста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420888"/>
            <a:ext cx="2184926" cy="3949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2779776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7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Фармацевт - это специалист в области изготовления, исследования и продажи лекарств. Этих работников можно встретить в аптеке прямо за прилавком. Главного </a:t>
            </a:r>
            <a:r>
              <a:rPr lang="ru-RU" dirty="0" smtClean="0"/>
              <a:t>фармацевта </a:t>
            </a:r>
            <a:r>
              <a:rPr lang="ru-RU" dirty="0"/>
              <a:t>называют провизором</a:t>
            </a:r>
            <a:r>
              <a:rPr lang="ru-RU" dirty="0" smtClean="0"/>
              <a:t>.</a:t>
            </a:r>
          </a:p>
          <a:p>
            <a:r>
              <a:rPr lang="ru-RU" dirty="0"/>
              <a:t>Фармацевт информирует врачей и больных о наличии лекарственных средств, их фармакологическом действии, о показаниях и противопоказаниях к применению, о сравнительных характеристиках с препаратами-аналогами. Работу фармацевта выполнять может не каждый. Она предъявляет особые требования к личности человека. Фармацевты не имеют права на брак, так как ошибки в их работе могут быть трагическими и непоправимыми. Повышенные требования к соблюдению чистоты делают работу фармацевта совершенно противопоказанной человеку неаккуратному, невнимательному, неорганизованному и безответственному</a:t>
            </a:r>
            <a:r>
              <a:rPr lang="ru-RU" dirty="0" smtClean="0"/>
              <a:t>.</a:t>
            </a:r>
          </a:p>
          <a:p>
            <a:r>
              <a:rPr lang="ru-RU" dirty="0"/>
              <a:t>Преимущества профессии: востребованность на рынке, значимость труда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Ограничения профессии: условия работы (работа с вредными препаратами), повышенная ответственность.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Презентация профессии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16832"/>
            <a:ext cx="626469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Профессия фармацевта относится к типу «Человек - Природа», она связана с изучением, наблюдением и взаимодействием с живой и неживой природой, требует высокого уровня наблюдательности, внимательности</a:t>
            </a:r>
            <a:r>
              <a:rPr lang="ru-RU" dirty="0" smtClean="0"/>
              <a:t>.</a:t>
            </a:r>
          </a:p>
          <a:p>
            <a:r>
              <a:rPr lang="ru-RU" dirty="0"/>
              <a:t>Также она относится к типу «Человек – Знак», так как связана со знаковой информацией: текстами, цифрами, формулами и таблицами, в ней требуются логические способности, умение сосредотачиваться, интерес к работе с информацией, развитое внимание и усидчивость.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Тип и класс профессии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95" y="4005064"/>
            <a:ext cx="4714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5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Фармацевт - это специалист, который досконально разбирается в лекарственных препаратах, их применении, составе и дозировках.</a:t>
            </a:r>
          </a:p>
          <a:p>
            <a:r>
              <a:rPr lang="ru-RU" dirty="0"/>
              <a:t>Работа фармацевта зачастую включает в себя:</a:t>
            </a:r>
          </a:p>
          <a:p>
            <a:r>
              <a:rPr lang="ru-RU" dirty="0"/>
              <a:t>Обеспечение работы аптеки: ее сотрудников и технической части (приборов);</a:t>
            </a:r>
          </a:p>
          <a:p>
            <a:r>
              <a:rPr lang="ru-RU" dirty="0"/>
              <a:t>Отслеживание наличия лекарств в аптеке, прием рецептов и отпуск лекарств по ним;</a:t>
            </a:r>
          </a:p>
          <a:p>
            <a:r>
              <a:rPr lang="ru-RU" dirty="0"/>
              <a:t>Консультирование покупателей;</a:t>
            </a:r>
          </a:p>
          <a:p>
            <a:r>
              <a:rPr lang="ru-RU" dirty="0"/>
              <a:t>Приготовление лекарств по рецептам;</a:t>
            </a:r>
          </a:p>
          <a:p>
            <a:r>
              <a:rPr lang="ru-RU" dirty="0"/>
              <a:t>При необходимости, оказание доврачебной медицинской помощи и т.п.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Содержание деятельности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13" y="1744613"/>
            <a:ext cx="3267075" cy="24479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068960"/>
            <a:ext cx="47625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9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dirty="0"/>
              <a:t>Квалифицированный фармацевт должен знать:</a:t>
            </a:r>
          </a:p>
          <a:p>
            <a:r>
              <a:rPr lang="ru-RU" dirty="0"/>
              <a:t>общую медицину;</a:t>
            </a:r>
          </a:p>
          <a:p>
            <a:r>
              <a:rPr lang="ru-RU" dirty="0"/>
              <a:t>правила разработки, приготовления, исследования (анализа), хранения, отпуска лекарственных средств;</a:t>
            </a:r>
          </a:p>
          <a:p>
            <a:r>
              <a:rPr lang="ru-RU" dirty="0"/>
              <a:t>принципы дозировки лекарственных препаратов и номенклатуру медицинских субстанций;</a:t>
            </a:r>
          </a:p>
          <a:p>
            <a:r>
              <a:rPr lang="ru-RU" dirty="0"/>
              <a:t>принципы норм отпуска тех или иных препаратов (в том числе наркотических и сильнодействующих составов), а также требования к условиям и срокам хранения лекарств и т.п.</a:t>
            </a:r>
          </a:p>
          <a:p>
            <a:endParaRPr lang="ru-RU" dirty="0"/>
          </a:p>
          <a:p>
            <a:r>
              <a:rPr lang="ru-RU" dirty="0"/>
              <a:t>Квалифицированный фармацевт должен уметь:</a:t>
            </a:r>
          </a:p>
          <a:p>
            <a:r>
              <a:rPr lang="ru-RU" dirty="0"/>
              <a:t>работать с медицинскими препаратами;</a:t>
            </a:r>
          </a:p>
          <a:p>
            <a:r>
              <a:rPr lang="ru-RU" dirty="0"/>
              <a:t>работать с лекарственными средствами;</a:t>
            </a:r>
          </a:p>
          <a:p>
            <a:r>
              <a:rPr lang="ru-RU" dirty="0"/>
              <a:t>оказывать медицинскую помощь и т.п.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Требования к знаниям и умениям специалиста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132856"/>
            <a:ext cx="44767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1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/>
              <a:t>способность к концентрации внимания</a:t>
            </a:r>
          </a:p>
          <a:p>
            <a:r>
              <a:rPr lang="ru-RU" dirty="0"/>
              <a:t>развитые математические способности</a:t>
            </a:r>
          </a:p>
          <a:p>
            <a:r>
              <a:rPr lang="ru-RU" dirty="0"/>
              <a:t>склонность к работе с объектами природы</a:t>
            </a:r>
          </a:p>
          <a:p>
            <a:r>
              <a:rPr lang="ru-RU" dirty="0"/>
              <a:t>склонность к работе с информацией</a:t>
            </a:r>
          </a:p>
          <a:p>
            <a:r>
              <a:rPr lang="ru-RU" dirty="0"/>
              <a:t>развитые логические способности</a:t>
            </a:r>
          </a:p>
          <a:p>
            <a:r>
              <a:rPr lang="ru-RU" dirty="0"/>
              <a:t>склонность к сервисной работе</a:t>
            </a:r>
          </a:p>
          <a:p>
            <a:r>
              <a:rPr lang="ru-RU" dirty="0"/>
              <a:t>эмоциональная устойчивость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Требования к индивидуальным особенностям специалиста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73016"/>
            <a:ext cx="47625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8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Фармацевт </a:t>
            </a:r>
            <a:r>
              <a:rPr lang="ru-RU" dirty="0"/>
              <a:t>может работать как самостоятельно, так и в коллективе, который может состоять из нескольких специалистов. Чаще всего представители данной профессии работают в помещениях. Это могут быть офисы компаний и организаций, аптек. Работа происходит преимущественно сидя или стоя, с использованием специальных инструментов. Как правило, это спокойная деятельность, хотя работа фармацевта зачастую может быть связана с общением с людьми.</a:t>
            </a:r>
          </a:p>
          <a:p>
            <a:r>
              <a:rPr lang="ru-RU" dirty="0"/>
              <a:t>Фармацевт достаточно самостоятелен в своей деятельности. Он может принимать собственные решения в рамках поставленных задач, но органичен требованиями технологии, рецептурных характеристик и норм законодательства.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Условия труда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12776"/>
            <a:ext cx="5256584" cy="3552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6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r>
              <a:rPr lang="ru-RU" dirty="0"/>
              <a:t>заболевания опорно-двигательного аппарата;</a:t>
            </a:r>
          </a:p>
          <a:p>
            <a:r>
              <a:rPr lang="ru-RU" dirty="0"/>
              <a:t>нервной системы;</a:t>
            </a:r>
          </a:p>
          <a:p>
            <a:r>
              <a:rPr lang="ru-RU" dirty="0"/>
              <a:t>сердечнососудистой системы;</a:t>
            </a:r>
          </a:p>
          <a:p>
            <a:r>
              <a:rPr lang="ru-RU" dirty="0"/>
              <a:t>органов слуха и зрения;</a:t>
            </a:r>
          </a:p>
          <a:p>
            <a:r>
              <a:rPr lang="ru-RU" dirty="0"/>
              <a:t>иммунной системы;</a:t>
            </a:r>
          </a:p>
          <a:p>
            <a:r>
              <a:rPr lang="ru-RU" dirty="0"/>
              <a:t>различные формы аллергий;</a:t>
            </a:r>
          </a:p>
          <a:p>
            <a:r>
              <a:rPr lang="ru-RU" dirty="0" err="1"/>
              <a:t>вирусоносительство</a:t>
            </a:r>
            <a:r>
              <a:rPr lang="ru-RU" dirty="0"/>
              <a:t> (например, туберкулез).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Медицинские противопоказания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741" y="2708920"/>
            <a:ext cx="3629025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592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Волгоградский  государственный медицинский университет.</a:t>
            </a:r>
          </a:p>
          <a:p>
            <a:r>
              <a:rPr lang="ru-RU" dirty="0"/>
              <a:t>Российский химико-технологический университет им. Д.И. Менделеева (РХТУ им. Д.И. Менделеева);</a:t>
            </a:r>
          </a:p>
          <a:p>
            <a:r>
              <a:rPr lang="ru-RU" dirty="0"/>
              <a:t>Московская медицинская академия им. И.М. Сеченова (ММА им. И.М. Сеченова);</a:t>
            </a:r>
          </a:p>
          <a:p>
            <a:r>
              <a:rPr lang="ru-RU" dirty="0"/>
              <a:t>Российский государственный медицинский университет (РГМУ) и 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Пути получения профессии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3" y="3429000"/>
            <a:ext cx="4183176" cy="313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3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81</TotalTime>
  <Words>714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BlackTie</vt:lpstr>
      <vt:lpstr>фармацевт</vt:lpstr>
      <vt:lpstr>Презентация профессии</vt:lpstr>
      <vt:lpstr>Тип и класс профессии</vt:lpstr>
      <vt:lpstr>Содержание деятельности</vt:lpstr>
      <vt:lpstr>Требования к знаниям и умениям специалиста</vt:lpstr>
      <vt:lpstr>Требования к индивидуальным особенностям специалиста</vt:lpstr>
      <vt:lpstr>Условия труда </vt:lpstr>
      <vt:lpstr>Медицинские противопоказания</vt:lpstr>
      <vt:lpstr>Пути получения профессии</vt:lpstr>
      <vt:lpstr>Области применения профессии</vt:lpstr>
      <vt:lpstr>Перспективы карьерного роста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Фармацевт</dc:title>
  <dc:creator>DZ</dc:creator>
  <cp:lastModifiedBy>учитель</cp:lastModifiedBy>
  <cp:revision>7</cp:revision>
  <dcterms:created xsi:type="dcterms:W3CDTF">2011-12-28T13:40:34Z</dcterms:created>
  <dcterms:modified xsi:type="dcterms:W3CDTF">2012-11-30T03:42:03Z</dcterms:modified>
</cp:coreProperties>
</file>